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5"/>
  </p:notesMasterIdLst>
  <p:sldIdLst>
    <p:sldId id="256" r:id="rId2"/>
    <p:sldId id="259" r:id="rId3"/>
    <p:sldId id="257" r:id="rId4"/>
    <p:sldId id="266" r:id="rId5"/>
    <p:sldId id="265" r:id="rId6"/>
    <p:sldId id="267" r:id="rId7"/>
    <p:sldId id="303" r:id="rId8"/>
    <p:sldId id="324" r:id="rId9"/>
    <p:sldId id="325" r:id="rId10"/>
    <p:sldId id="268" r:id="rId11"/>
    <p:sldId id="269" r:id="rId12"/>
    <p:sldId id="270" r:id="rId13"/>
    <p:sldId id="271" r:id="rId14"/>
    <p:sldId id="272" r:id="rId15"/>
    <p:sldId id="307" r:id="rId16"/>
    <p:sldId id="308" r:id="rId17"/>
    <p:sldId id="347" r:id="rId18"/>
    <p:sldId id="346" r:id="rId19"/>
    <p:sldId id="348" r:id="rId20"/>
    <p:sldId id="350" r:id="rId21"/>
    <p:sldId id="357" r:id="rId22"/>
    <p:sldId id="312" r:id="rId23"/>
    <p:sldId id="313" r:id="rId24"/>
    <p:sldId id="322" r:id="rId25"/>
    <p:sldId id="351" r:id="rId26"/>
    <p:sldId id="353" r:id="rId27"/>
    <p:sldId id="352" r:id="rId28"/>
    <p:sldId id="315" r:id="rId29"/>
    <p:sldId id="332" r:id="rId30"/>
    <p:sldId id="355" r:id="rId31"/>
    <p:sldId id="356" r:id="rId32"/>
    <p:sldId id="306" r:id="rId33"/>
    <p:sldId id="317" r:id="rId34"/>
    <p:sldId id="318" r:id="rId35"/>
    <p:sldId id="278" r:id="rId36"/>
    <p:sldId id="319" r:id="rId37"/>
    <p:sldId id="320" r:id="rId38"/>
    <p:sldId id="258" r:id="rId39"/>
    <p:sldId id="354" r:id="rId40"/>
    <p:sldId id="281" r:id="rId41"/>
    <p:sldId id="282" r:id="rId42"/>
    <p:sldId id="283" r:id="rId43"/>
    <p:sldId id="284" r:id="rId44"/>
    <p:sldId id="285" r:id="rId45"/>
    <p:sldId id="333" r:id="rId46"/>
    <p:sldId id="334" r:id="rId47"/>
    <p:sldId id="335" r:id="rId48"/>
    <p:sldId id="338" r:id="rId49"/>
    <p:sldId id="336" r:id="rId50"/>
    <p:sldId id="339" r:id="rId51"/>
    <p:sldId id="340" r:id="rId52"/>
    <p:sldId id="337" r:id="rId53"/>
    <p:sldId id="358" r:id="rId5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99"/>
    <a:srgbClr val="F2FCA6"/>
    <a:srgbClr val="F6F8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162" autoAdjust="0"/>
    <p:restoredTop sz="89306" autoAdjust="0"/>
  </p:normalViewPr>
  <p:slideViewPr>
    <p:cSldViewPr snapToGrid="0">
      <p:cViewPr varScale="1">
        <p:scale>
          <a:sx n="45" d="100"/>
          <a:sy n="45" d="100"/>
        </p:scale>
        <p:origin x="66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8.vml.rels><?xml version="1.0" encoding="UTF-8" standalone="yes"?>
<Relationships xmlns="http://schemas.openxmlformats.org/package/2006/relationships"><Relationship Id="rId2" Type="http://schemas.microsoft.com/office/2007/relationships/hdphoto" Target="../media/hdphoto1.wdp"/><Relationship Id="rId1" Type="http://schemas.openxmlformats.org/officeDocument/2006/relationships/image" Target="../media/image27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D3A9FD-CB2A-49A4-B1A2-7268A1623EFD}" type="datetimeFigureOut">
              <a:rPr lang="en-US" smtClean="0"/>
              <a:t>12/15/2016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A79DCC-A8DC-4B89-B793-B08270C73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630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production of sediment from rock fundamentally occurs through physical weathering;</a:t>
            </a:r>
            <a:r>
              <a:rPr lang="en-US" baseline="0" dirty="0"/>
              <a:t> and physical weathering occurs through cracking. There is a respectable body of literature out there with observations of weathering that has already occurred, well-entrenched ideas about the types of stresses that may lead to that cracking; but very little if any thought given to the process of cracking itself.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79DCC-A8DC-4B89-B793-B08270C73BA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5906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1DBD0E-3AFA-4420-BF3A-92EC2D7886CE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01886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1DBD0E-3AFA-4420-BF3A-92EC2D7886CE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12188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1DBD0E-3AFA-4420-BF3A-92EC2D7886CE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091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</a:t>
            </a:r>
            <a:r>
              <a:rPr lang="en-GB" baseline="0" dirty="0"/>
              <a:t> if that is the case, then what do we need to know about sc crack growth?</a:t>
            </a:r>
          </a:p>
          <a:p>
            <a:endParaRPr lang="en-GB" baseline="0" dirty="0"/>
          </a:p>
          <a:p>
            <a:r>
              <a:rPr lang="en-GB" baseline="0" dirty="0"/>
              <a:t>Most weathering stresses likely fall in this stress range, so that means that cracks are going very slowly, over very long time scales.</a:t>
            </a:r>
          </a:p>
          <a:p>
            <a:endParaRPr lang="en-GB" dirty="0"/>
          </a:p>
          <a:p>
            <a:r>
              <a:rPr lang="en-GB" dirty="0" err="1"/>
              <a:t>Futhermore</a:t>
            </a:r>
            <a:r>
              <a:rPr lang="en-GB" dirty="0"/>
              <a:t>, there are many</a:t>
            </a:r>
            <a:r>
              <a:rPr lang="en-GB" baseline="0" dirty="0"/>
              <a:t> processes that constitute </a:t>
            </a:r>
            <a:r>
              <a:rPr lang="en-GB" baseline="0" dirty="0" err="1"/>
              <a:t>sccg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1DBD0E-3AFA-4420-BF3A-92EC2D7886CE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81378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proportion of the stress</a:t>
            </a:r>
            <a:r>
              <a:rPr lang="en-US" baseline="0" dirty="0" smtClean="0"/>
              <a:t> on the rock to the critical stress times a constant and then raised to this exponent n ‘subcritical crack growth index’.  Just thinking of cracking in this way we can go to the literature and get some ideas about sediment size.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1</a:t>
            </a:r>
            <a:r>
              <a:rPr lang="en-US" baseline="30000" dirty="0" smtClean="0"/>
              <a:t>st</a:t>
            </a:r>
            <a:r>
              <a:rPr lang="en-US" baseline="0" dirty="0" smtClean="0"/>
              <a:t> – n is rock-dependent; lower values results in faster cracking rates.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79DCC-A8DC-4B89-B793-B08270C73BA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3522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79DCC-A8DC-4B89-B793-B08270C73BA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4504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we know</a:t>
            </a:r>
            <a:r>
              <a:rPr lang="en-US" baseline="0" dirty="0" smtClean="0"/>
              <a:t> something about different stress loading causing different styles of fracturing, you can </a:t>
            </a:r>
            <a:r>
              <a:rPr lang="en-US" baseline="0" dirty="0" err="1" smtClean="0"/>
              <a:t>strat</a:t>
            </a:r>
            <a:r>
              <a:rPr lang="en-US" baseline="0" dirty="0" smtClean="0"/>
              <a:t> playing around with </a:t>
            </a:r>
            <a:r>
              <a:rPr lang="en-US" baseline="0" dirty="0" err="1" smtClean="0"/>
              <a:t>hrte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enviaron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condio</a:t>
            </a:r>
            <a:r>
              <a:rPr lang="en-US" baseline="0" dirty="0" smtClean="0"/>
              <a:t> under which that will </a:t>
            </a:r>
            <a:r>
              <a:rPr lang="en-US" baseline="0" dirty="0" err="1" smtClean="0"/>
              <a:t>happen.</a:t>
            </a:r>
            <a:r>
              <a:rPr lang="en-US" dirty="0" err="1" smtClean="0"/>
              <a:t>You</a:t>
            </a:r>
            <a:r>
              <a:rPr lang="en-US" dirty="0" smtClean="0"/>
              <a:t> </a:t>
            </a:r>
            <a:r>
              <a:rPr lang="en-US" dirty="0"/>
              <a:t>can choos</a:t>
            </a:r>
            <a:r>
              <a:rPr lang="en-US" baseline="0" dirty="0"/>
              <a:t>e your pet stress – thermal and ask yourself under what conditions will it produce significant crack growth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79DCC-A8DC-4B89-B793-B08270C73BA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3865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1DBD0E-3AFA-4420-BF3A-92EC2D7886CE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3792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1DBD0E-3AFA-4420-BF3A-92EC2D7886CE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22027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1DBD0E-3AFA-4420-BF3A-92EC2D7886CE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6983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production of sediment from rock fundamentally occurs through physical weathering;</a:t>
            </a:r>
            <a:r>
              <a:rPr lang="en-US" baseline="0" dirty="0"/>
              <a:t> and physical weathering occurs through cracking. There is a respectable body of literature out there with observations of weathering that has already occurred, well-entrenched ideas about the types of stresses that may lead to that cracking; but very little if any thought given to the process of cracking itself.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79DCC-A8DC-4B89-B793-B08270C73BA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820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My</a:t>
            </a:r>
            <a:r>
              <a:rPr lang="en-GB" baseline="0" dirty="0"/>
              <a:t> colleague and I set out to model subcritical crack growth driven only by these stresses.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1DBD0E-3AFA-4420-BF3A-92EC2D7886CE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97836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My</a:t>
            </a:r>
            <a:r>
              <a:rPr lang="en-GB" baseline="0" dirty="0"/>
              <a:t> colleague and I set out to model subcritical crack growth driven only by these stresses. How to determine when you are going to get which of them??What insight can looking tat this through </a:t>
            </a:r>
            <a:r>
              <a:rPr lang="en-GB" baseline="0" dirty="0" err="1"/>
              <a:t>sccg</a:t>
            </a:r>
            <a:r>
              <a:rPr lang="en-GB" baseline="0" dirty="0"/>
              <a:t> give us. First, the environmental conditions under which you might get any of them.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1DBD0E-3AFA-4420-BF3A-92EC2D7886CE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4738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79DCC-A8DC-4B89-B793-B08270C73BA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3267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We know from fracture </a:t>
            </a:r>
            <a:r>
              <a:rPr lang="en-US" sz="1200" dirty="0" err="1"/>
              <a:t>mefchnancis</a:t>
            </a:r>
            <a:r>
              <a:rPr lang="en-US" sz="1200" dirty="0"/>
              <a:t> </a:t>
            </a:r>
            <a:r>
              <a:rPr lang="en-US" sz="1200" dirty="0" err="1"/>
              <a:t>experriments</a:t>
            </a:r>
            <a:r>
              <a:rPr lang="en-US" sz="1200" dirty="0"/>
              <a:t> in rock that dry</a:t>
            </a:r>
            <a:r>
              <a:rPr lang="en-US" sz="1200" baseline="0" dirty="0"/>
              <a:t> cracks propagate more slowly than wet crack.  </a:t>
            </a:r>
          </a:p>
          <a:p>
            <a:endParaRPr lang="en-US" sz="1200" baseline="0" dirty="0"/>
          </a:p>
          <a:p>
            <a:r>
              <a:rPr lang="en-US" sz="1200" baseline="0" dirty="0"/>
              <a:t>Textbook</a:t>
            </a:r>
          </a:p>
          <a:p>
            <a:endParaRPr lang="en-US" sz="1200" baseline="0" dirty="0"/>
          </a:p>
          <a:p>
            <a:r>
              <a:rPr lang="en-US" sz="1200" baseline="0" dirty="0"/>
              <a:t>Importantly, </a:t>
            </a:r>
          </a:p>
          <a:p>
            <a:r>
              <a:rPr lang="en-US" sz="1200" dirty="0"/>
              <a:t>In all the experiments dry cracks propagate more slowly than wet</a:t>
            </a:r>
            <a:r>
              <a:rPr lang="en-US" sz="1200" baseline="0" dirty="0"/>
              <a:t> cracks and the reason is that the primary process thought to drive subcritical crack </a:t>
            </a:r>
            <a:r>
              <a:rPr lang="en-US" sz="1200" baseline="0" dirty="0" err="1"/>
              <a:t>grwoth</a:t>
            </a:r>
            <a:r>
              <a:rPr lang="en-US" sz="1200" baseline="0" dirty="0"/>
              <a:t> in rocks is something called stress corrosion.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1DBD0E-3AFA-4420-BF3A-92EC2D7886CE}" type="slidenum">
              <a:rPr lang="en-GB" smtClean="0"/>
              <a:pPr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47471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79DCC-A8DC-4B89-B793-B08270C73BA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0617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959DA2F-16BA-4059-86C6-021E851BB6B3}" type="slidenum">
              <a:rPr lang="en-US" altLang="en-US"/>
              <a:pPr eaLnBrk="1" hangingPunct="1">
                <a:spcBef>
                  <a:spcPct val="0"/>
                </a:spcBef>
              </a:pPr>
              <a:t>43</a:t>
            </a:fld>
            <a:endParaRPr lang="en-US" altLang="en-US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78411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79DCC-A8DC-4B89-B793-B08270C73BA4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4093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SCCG occurs</a:t>
            </a:r>
            <a:r>
              <a:rPr lang="en-GB" baseline="0" dirty="0"/>
              <a:t> due </a:t>
            </a:r>
            <a:r>
              <a:rPr lang="en-GB" baseline="0" dirty="0" err="1"/>
              <a:t>tto</a:t>
            </a:r>
            <a:r>
              <a:rPr lang="en-GB" baseline="0" dirty="0"/>
              <a:t> the </a:t>
            </a:r>
            <a:r>
              <a:rPr lang="en-GB" baseline="0" dirty="0" err="1"/>
              <a:t>fac</a:t>
            </a:r>
            <a:r>
              <a:rPr lang="en-GB" baseline="0" dirty="0"/>
              <a:t> that stresses are amplified at the crack tip.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1DBD0E-3AFA-4420-BF3A-92EC2D7886CE}" type="slidenum">
              <a:rPr lang="en-GB" smtClean="0"/>
              <a:pPr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48388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SCCG occurs</a:t>
            </a:r>
            <a:r>
              <a:rPr lang="en-GB" baseline="0" dirty="0"/>
              <a:t> due </a:t>
            </a:r>
            <a:r>
              <a:rPr lang="en-GB" baseline="0" dirty="0" err="1"/>
              <a:t>tto</a:t>
            </a:r>
            <a:r>
              <a:rPr lang="en-GB" baseline="0" dirty="0"/>
              <a:t> the </a:t>
            </a:r>
            <a:r>
              <a:rPr lang="en-GB" baseline="0" dirty="0" err="1"/>
              <a:t>fac</a:t>
            </a:r>
            <a:r>
              <a:rPr lang="en-GB" baseline="0" dirty="0"/>
              <a:t> that stresses are amplified at the crack tip.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1DBD0E-3AFA-4420-BF3A-92EC2D7886CE}" type="slidenum">
              <a:rPr lang="en-GB" smtClean="0"/>
              <a:pPr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66831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</a:t>
            </a:r>
            <a:r>
              <a:rPr lang="en-GB" baseline="0" dirty="0"/>
              <a:t> if that is the case, then what do we need to know about sc crack growth?</a:t>
            </a:r>
          </a:p>
          <a:p>
            <a:endParaRPr lang="en-GB" baseline="0" dirty="0"/>
          </a:p>
          <a:p>
            <a:r>
              <a:rPr lang="en-GB" baseline="0" dirty="0"/>
              <a:t>Most weathering stresses likely fall in this stress range, so that means that cracks are going very slowly, over very long time scales.</a:t>
            </a:r>
          </a:p>
          <a:p>
            <a:endParaRPr lang="en-GB" dirty="0"/>
          </a:p>
          <a:p>
            <a:r>
              <a:rPr lang="en-GB" dirty="0" err="1"/>
              <a:t>Futhermore</a:t>
            </a:r>
            <a:r>
              <a:rPr lang="en-GB" dirty="0"/>
              <a:t>, there are many</a:t>
            </a:r>
            <a:r>
              <a:rPr lang="en-GB" baseline="0" dirty="0"/>
              <a:t> processes that constitute </a:t>
            </a:r>
            <a:r>
              <a:rPr lang="en-GB" baseline="0" dirty="0" err="1"/>
              <a:t>sccg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1DBD0E-3AFA-4420-BF3A-92EC2D7886CE}" type="slidenum">
              <a:rPr lang="en-GB" smtClean="0"/>
              <a:pPr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36614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5AE9717-4C63-4C64-9A50-FF1EF8A4099B}" type="slidenum">
              <a:rPr lang="en-US" altLang="en-US"/>
              <a:pPr eaLnBrk="1" hangingPunct="1">
                <a:spcBef>
                  <a:spcPct val="0"/>
                </a:spcBef>
              </a:pPr>
              <a:t>3</a:t>
            </a:fld>
            <a:endParaRPr lang="en-US" altLang="en-US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19534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1DBD0E-3AFA-4420-BF3A-92EC2D7886CE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9792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It was concluded</a:t>
            </a:r>
            <a:r>
              <a:rPr lang="en-GB" baseline="0" dirty="0"/>
              <a:t> that these </a:t>
            </a:r>
            <a:r>
              <a:rPr lang="en-GB" baseline="0" dirty="0" err="1"/>
              <a:t>oriernatations</a:t>
            </a:r>
            <a:r>
              <a:rPr lang="en-GB" baseline="0" dirty="0"/>
              <a:t> are </a:t>
            </a:r>
            <a:r>
              <a:rPr lang="en-GB" baseline="0" dirty="0" err="1"/>
              <a:t>bdue</a:t>
            </a:r>
            <a:r>
              <a:rPr lang="en-GB" baseline="0" dirty="0"/>
              <a:t> to the repeated geometries of stresses that arise daily in rocks due to the repeated pattern of heating induced on </a:t>
            </a:r>
            <a:r>
              <a:rPr lang="en-GB" baseline="0" dirty="0" err="1"/>
              <a:t>thetm</a:t>
            </a:r>
            <a:r>
              <a:rPr lang="en-GB" baseline="0" dirty="0"/>
              <a:t> by </a:t>
            </a:r>
            <a:r>
              <a:rPr lang="en-GB" baseline="0" dirty="0" err="1"/>
              <a:t>th</a:t>
            </a:r>
            <a:r>
              <a:rPr lang="en-GB" baseline="0" dirty="0"/>
              <a:t> </a:t>
            </a:r>
            <a:r>
              <a:rPr lang="en-GB" baseline="0" dirty="0" err="1"/>
              <a:t>esun</a:t>
            </a:r>
            <a:r>
              <a:rPr lang="en-GB" baseline="0" dirty="0"/>
              <a:t>. </a:t>
            </a:r>
          </a:p>
          <a:p>
            <a:endParaRPr lang="en-GB" baseline="0" dirty="0"/>
          </a:p>
          <a:p>
            <a:r>
              <a:rPr lang="en-GB" baseline="0" dirty="0"/>
              <a:t>Time and again these cracks exhibit preferred NE </a:t>
            </a:r>
            <a:r>
              <a:rPr lang="en-GB" baseline="0" dirty="0" err="1"/>
              <a:t>orientatinos</a:t>
            </a:r>
            <a:r>
              <a:rPr lang="en-GB" baseline="0" dirty="0"/>
              <a:t> that we feel strongly links their origins back to the sun. </a:t>
            </a:r>
          </a:p>
          <a:p>
            <a:endParaRPr lang="en-GB" baseline="0" dirty="0"/>
          </a:p>
          <a:p>
            <a:r>
              <a:rPr lang="en-GB" baseline="0" dirty="0"/>
              <a:t>So when I moved to NC I was naturally very curios if I would find similar results for the Eastern united states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1DBD0E-3AFA-4420-BF3A-92EC2D7886CE}" type="slidenum">
              <a:rPr lang="en-GB" smtClean="0"/>
              <a:pPr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2863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all we need is a</a:t>
            </a:r>
            <a:r>
              <a:rPr lang="en-US" baseline="0" dirty="0"/>
              <a:t> little stress and some humidity in the crack. Ok, now let’s start to think about what insight we </a:t>
            </a:r>
            <a:r>
              <a:rPr lang="en-US" baseline="0" dirty="0" err="1"/>
              <a:t>ight</a:t>
            </a:r>
            <a:r>
              <a:rPr lang="en-US" baseline="0" dirty="0"/>
              <a:t> gain from thinking of weathering in this way. First we need a stress.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79DCC-A8DC-4B89-B793-B08270C73BA4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084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1DBD0E-3AFA-4420-BF3A-92EC2D7886CE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99613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AD7A7F2-1C57-4B6C-AE46-94FDDB35B7A8}" type="slidenum">
              <a:rPr lang="en-US" altLang="en-US"/>
              <a:pPr eaLnBrk="1" hangingPunct="1">
                <a:spcBef>
                  <a:spcPct val="0"/>
                </a:spcBef>
              </a:pPr>
              <a:t>5</a:t>
            </a:fld>
            <a:endParaRPr lang="en-US" altLang="en-US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production of sediment from rock fundamentally occurs through physical weathering;</a:t>
            </a:r>
            <a:r>
              <a:rPr lang="en-US" baseline="0" dirty="0"/>
              <a:t> and physical weathering occurs through cracking. There is a respectable body of literature out there with observations of weathering that has already occurred, well-entrenched ideas about the types of stresses that may lead to that cracking; but very little if any thought given to the process of cracking itself. </a:t>
            </a:r>
            <a:endParaRPr lang="en-US" dirty="0"/>
          </a:p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185987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couldn’t understand the style of cracking until I understood the cracking itself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79DCC-A8DC-4B89-B793-B08270C73BA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6279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79DCC-A8DC-4B89-B793-B08270C73BA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9095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79DCC-A8DC-4B89-B793-B08270C73BA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3882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Food for though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79DCC-A8DC-4B89-B793-B08270C73BA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4665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1DBD0E-3AFA-4420-BF3A-92EC2D7886CE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9897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9A6CA-F37D-4100-896E-73B6D492F18F}" type="datetimeFigureOut">
              <a:rPr lang="en-US" smtClean="0"/>
              <a:t>12/15/2016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D55F6-276C-4E1E-ADDA-F01A433E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526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9A6CA-F37D-4100-896E-73B6D492F18F}" type="datetimeFigureOut">
              <a:rPr lang="en-US" smtClean="0"/>
              <a:t>12/15/2016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D55F6-276C-4E1E-ADDA-F01A433E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921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9A6CA-F37D-4100-896E-73B6D492F18F}" type="datetimeFigureOut">
              <a:rPr lang="en-US" smtClean="0"/>
              <a:t>12/15/2016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D55F6-276C-4E1E-ADDA-F01A433E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709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9A6CA-F37D-4100-896E-73B6D492F18F}" type="datetimeFigureOut">
              <a:rPr lang="en-US" smtClean="0"/>
              <a:t>12/15/2016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D55F6-276C-4E1E-ADDA-F01A433E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993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9A6CA-F37D-4100-896E-73B6D492F18F}" type="datetimeFigureOut">
              <a:rPr lang="en-US" smtClean="0"/>
              <a:t>12/15/2016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D55F6-276C-4E1E-ADDA-F01A433E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71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9A6CA-F37D-4100-896E-73B6D492F18F}" type="datetimeFigureOut">
              <a:rPr lang="en-US" smtClean="0"/>
              <a:t>12/15/2016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D55F6-276C-4E1E-ADDA-F01A433E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977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9A6CA-F37D-4100-896E-73B6D492F18F}" type="datetimeFigureOut">
              <a:rPr lang="en-US" smtClean="0"/>
              <a:t>12/15/2016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D55F6-276C-4E1E-ADDA-F01A433E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550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9A6CA-F37D-4100-896E-73B6D492F18F}" type="datetimeFigureOut">
              <a:rPr lang="en-US" smtClean="0"/>
              <a:t>12/15/2016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D55F6-276C-4E1E-ADDA-F01A433E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518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9A6CA-F37D-4100-896E-73B6D492F18F}" type="datetimeFigureOut">
              <a:rPr lang="en-US" smtClean="0"/>
              <a:t>12/15/2016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D55F6-276C-4E1E-ADDA-F01A433E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15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9A6CA-F37D-4100-896E-73B6D492F18F}" type="datetimeFigureOut">
              <a:rPr lang="en-US" smtClean="0"/>
              <a:t>12/15/2016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D55F6-276C-4E1E-ADDA-F01A433E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189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9A6CA-F37D-4100-896E-73B6D492F18F}" type="datetimeFigureOut">
              <a:rPr lang="en-US" smtClean="0"/>
              <a:t>12/15/2016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D55F6-276C-4E1E-ADDA-F01A433E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014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1000"/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tile tx="-1905000" ty="-1270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69A6CA-F37D-4100-896E-73B6D492F18F}" type="datetimeFigureOut">
              <a:rPr lang="en-US" smtClean="0"/>
              <a:t>12/15/2016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7D55F6-276C-4E1E-ADDA-F01A433E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672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Relationship Id="rId9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16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9.emf"/><Relationship Id="rId4" Type="http://schemas.openxmlformats.org/officeDocument/2006/relationships/image" Target="../media/image1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.png"/><Relationship Id="rId4" Type="http://schemas.openxmlformats.org/officeDocument/2006/relationships/oleObject" Target="../embeddings/oleObject2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0.png"/><Relationship Id="rId4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4" Type="http://schemas.openxmlformats.org/officeDocument/2006/relationships/oleObject" Target="../embeddings/oleObject8.bin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9.emf"/><Relationship Id="rId5" Type="http://schemas.openxmlformats.org/officeDocument/2006/relationships/image" Target="../media/image28.png"/><Relationship Id="rId4" Type="http://schemas.openxmlformats.org/officeDocument/2006/relationships/oleObject" Target="../embeddings/oleObject9.bin"/><Relationship Id="rId9" Type="http://schemas.openxmlformats.org/officeDocument/2006/relationships/image" Target="../media/image32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250" y="588963"/>
            <a:ext cx="8953500" cy="2387600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>EP34A-01: Exploring How Weathering Related Stresses and Subcritical Crack Growth May Influence the Size of Sediment Produced From Different Rock Types. (Invited)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900" y="3602038"/>
            <a:ext cx="8801100" cy="165576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800" b="1" dirty="0"/>
              <a:t>Martha Cary </a:t>
            </a:r>
            <a:r>
              <a:rPr lang="en-US" sz="2800" b="1" dirty="0" err="1"/>
              <a:t>Eppes</a:t>
            </a:r>
            <a:endParaRPr lang="en-US" sz="2800" b="1" dirty="0"/>
          </a:p>
          <a:p>
            <a:pPr>
              <a:spcBef>
                <a:spcPts val="0"/>
              </a:spcBef>
            </a:pPr>
            <a:r>
              <a:rPr lang="en-US" sz="2800" dirty="0"/>
              <a:t>University of North Carolina at Charlotte</a:t>
            </a:r>
          </a:p>
          <a:p>
            <a:r>
              <a:rPr lang="en-US" sz="2800" b="1" dirty="0"/>
              <a:t>Bernard </a:t>
            </a:r>
            <a:r>
              <a:rPr lang="en-US" sz="2800" b="1" dirty="0" err="1"/>
              <a:t>Hallet</a:t>
            </a:r>
            <a:r>
              <a:rPr lang="en-US" sz="2800" b="1" dirty="0"/>
              <a:t> </a:t>
            </a:r>
            <a:r>
              <a:rPr lang="en-US" sz="2800" dirty="0"/>
              <a:t>– University of  Washington</a:t>
            </a:r>
          </a:p>
          <a:p>
            <a:r>
              <a:rPr lang="en-US" sz="2800" b="1" dirty="0"/>
              <a:t>Gregory S Hancock </a:t>
            </a:r>
            <a:r>
              <a:rPr lang="en-US" sz="2800" dirty="0"/>
              <a:t>- College of William &amp; Mary</a:t>
            </a:r>
          </a:p>
          <a:p>
            <a:r>
              <a:rPr lang="en-US" sz="2800" b="1" dirty="0"/>
              <a:t>Peter Mackenzie-</a:t>
            </a:r>
            <a:r>
              <a:rPr lang="en-US" sz="2800" b="1" dirty="0" err="1"/>
              <a:t>Helnwein</a:t>
            </a:r>
            <a:r>
              <a:rPr lang="en-US" sz="2800" b="1" dirty="0"/>
              <a:t> </a:t>
            </a:r>
            <a:r>
              <a:rPr lang="en-US" sz="2800" dirty="0"/>
              <a:t>– University of  Washington</a:t>
            </a:r>
          </a:p>
          <a:p>
            <a:r>
              <a:rPr lang="en-US" sz="2800" b="1" dirty="0"/>
              <a:t>Russell </a:t>
            </a:r>
            <a:r>
              <a:rPr lang="en-US" sz="2800" b="1" dirty="0" err="1"/>
              <a:t>Keanini</a:t>
            </a:r>
            <a:r>
              <a:rPr lang="en-US" sz="2800" b="1" dirty="0"/>
              <a:t> </a:t>
            </a:r>
            <a:r>
              <a:rPr lang="en-US" sz="2800" dirty="0"/>
              <a:t>- University of North Carolina at Charlotte</a:t>
            </a:r>
          </a:p>
          <a:p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86341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8675" y="100519"/>
            <a:ext cx="921726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/>
              <a:t>Fracture Mechanics Primer</a:t>
            </a:r>
          </a:p>
          <a:p>
            <a:pPr algn="ctr"/>
            <a:r>
              <a:rPr lang="en-US" sz="3400" dirty="0"/>
              <a:t>Fracture Growth in Brittle Elastic Solids (a.k.a. rock)</a:t>
            </a:r>
            <a:endParaRPr lang="en-GB" sz="3400" dirty="0"/>
          </a:p>
        </p:txBody>
      </p:sp>
      <p:sp>
        <p:nvSpPr>
          <p:cNvPr id="2" name="Rounded Rectangle 1"/>
          <p:cNvSpPr/>
          <p:nvPr/>
        </p:nvSpPr>
        <p:spPr>
          <a:xfrm>
            <a:off x="419725" y="1447800"/>
            <a:ext cx="8190875" cy="4572000"/>
          </a:xfrm>
          <a:prstGeom prst="round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061800" y="5190699"/>
            <a:ext cx="5863000" cy="0"/>
          </a:xfrm>
          <a:prstGeom prst="straightConnector1">
            <a:avLst/>
          </a:prstGeom>
          <a:ln w="762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2061800" y="2209800"/>
            <a:ext cx="0" cy="2980899"/>
          </a:xfrm>
          <a:prstGeom prst="straightConnector1">
            <a:avLst/>
          </a:prstGeom>
          <a:ln w="762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90885" y="2669197"/>
            <a:ext cx="147091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Crack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growth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rate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ΔL/T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08622" y="5320349"/>
            <a:ext cx="32946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K (MPa m</a:t>
            </a:r>
            <a:r>
              <a:rPr lang="en-US" sz="4400" b="1" baseline="30000" dirty="0">
                <a:solidFill>
                  <a:schemeClr val="bg1"/>
                </a:solidFill>
              </a:rPr>
              <a:t>1/2</a:t>
            </a:r>
            <a:r>
              <a:rPr lang="en-US" sz="4400" b="1" dirty="0">
                <a:solidFill>
                  <a:schemeClr val="bg1"/>
                </a:solidFill>
              </a:rPr>
              <a:t> )</a:t>
            </a:r>
            <a:endParaRPr lang="en-GB" sz="4400" b="1" baseline="30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84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66800" y="152400"/>
            <a:ext cx="7239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Material “Fails” when </a:t>
            </a:r>
          </a:p>
          <a:p>
            <a:pPr algn="ctr"/>
            <a:r>
              <a:rPr lang="en-US" sz="4000" dirty="0"/>
              <a:t>K &gt; Kc (a.k.a. Fracture Toughness)</a:t>
            </a:r>
            <a:endParaRPr lang="en-GB" sz="4000" dirty="0"/>
          </a:p>
        </p:txBody>
      </p:sp>
      <p:sp>
        <p:nvSpPr>
          <p:cNvPr id="2" name="Rounded Rectangle 1"/>
          <p:cNvSpPr/>
          <p:nvPr/>
        </p:nvSpPr>
        <p:spPr>
          <a:xfrm>
            <a:off x="358588" y="1486260"/>
            <a:ext cx="8385742" cy="4572000"/>
          </a:xfrm>
          <a:prstGeom prst="round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061800" y="5190699"/>
            <a:ext cx="5863000" cy="0"/>
          </a:xfrm>
          <a:prstGeom prst="straightConnector1">
            <a:avLst/>
          </a:prstGeom>
          <a:ln w="762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2061800" y="2209800"/>
            <a:ext cx="0" cy="2980899"/>
          </a:xfrm>
          <a:prstGeom prst="straightConnector1">
            <a:avLst/>
          </a:prstGeom>
          <a:ln w="762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715000" y="2057400"/>
            <a:ext cx="0" cy="3429000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886920" y="1563468"/>
            <a:ext cx="16561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</a:rPr>
              <a:t>Kcritical</a:t>
            </a:r>
            <a:endParaRPr lang="en-GB" sz="3600" dirty="0">
              <a:solidFill>
                <a:schemeClr val="bg1"/>
              </a:solidFill>
            </a:endParaRPr>
          </a:p>
        </p:txBody>
      </p:sp>
      <p:sp>
        <p:nvSpPr>
          <p:cNvPr id="20" name="Arc 19"/>
          <p:cNvSpPr/>
          <p:nvPr/>
        </p:nvSpPr>
        <p:spPr>
          <a:xfrm rot="5827020">
            <a:off x="4783755" y="2140986"/>
            <a:ext cx="2158649" cy="489686"/>
          </a:xfrm>
          <a:prstGeom prst="arc">
            <a:avLst>
              <a:gd name="adj1" fmla="val 13781363"/>
              <a:gd name="adj2" fmla="val 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6106031" y="2464784"/>
            <a:ext cx="26382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Crack growth is catastrophic</a:t>
            </a:r>
            <a:endParaRPr lang="en-GB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639192" y="2689412"/>
            <a:ext cx="130830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Crack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growth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rate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ΔL/T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08622" y="5320349"/>
            <a:ext cx="26593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K (MPa m</a:t>
            </a:r>
            <a:r>
              <a:rPr lang="en-US" sz="3600" baseline="30000" dirty="0">
                <a:solidFill>
                  <a:schemeClr val="bg1"/>
                </a:solidFill>
              </a:rPr>
              <a:t>1/2</a:t>
            </a:r>
            <a:r>
              <a:rPr lang="en-US" sz="3600" dirty="0">
                <a:solidFill>
                  <a:schemeClr val="bg1"/>
                </a:solidFill>
              </a:rPr>
              <a:t> )</a:t>
            </a:r>
            <a:endParaRPr lang="en-GB" sz="3600" baseline="30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28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62000" y="1486260"/>
            <a:ext cx="7848600" cy="4572000"/>
          </a:xfrm>
          <a:prstGeom prst="round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061800" y="5190699"/>
            <a:ext cx="5863000" cy="0"/>
          </a:xfrm>
          <a:prstGeom prst="straightConnector1">
            <a:avLst/>
          </a:prstGeom>
          <a:ln w="762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2061800" y="2209800"/>
            <a:ext cx="0" cy="2980899"/>
          </a:xfrm>
          <a:prstGeom prst="straightConnector1">
            <a:avLst/>
          </a:prstGeom>
          <a:ln w="762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715000" y="2057400"/>
            <a:ext cx="0" cy="3429000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886920" y="1563468"/>
            <a:ext cx="16561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</a:rPr>
              <a:t>Kcritical</a:t>
            </a:r>
            <a:endParaRPr lang="en-GB" sz="3600" dirty="0">
              <a:solidFill>
                <a:schemeClr val="bg1"/>
              </a:solidFill>
            </a:endParaRPr>
          </a:p>
        </p:txBody>
      </p:sp>
      <p:sp>
        <p:nvSpPr>
          <p:cNvPr id="20" name="Arc 19"/>
          <p:cNvSpPr/>
          <p:nvPr/>
        </p:nvSpPr>
        <p:spPr>
          <a:xfrm rot="5827020">
            <a:off x="4783755" y="2140986"/>
            <a:ext cx="2158649" cy="489686"/>
          </a:xfrm>
          <a:prstGeom prst="arc">
            <a:avLst>
              <a:gd name="adj1" fmla="val 13781363"/>
              <a:gd name="adj2" fmla="val 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84744" y="405916"/>
            <a:ext cx="91453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Virtually All Geomorphology Studies Stop Here</a:t>
            </a:r>
            <a:endParaRPr lang="en-GB" sz="3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845972" y="2590800"/>
            <a:ext cx="130830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Crack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growth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rate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ΔL/T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08622" y="5320349"/>
            <a:ext cx="26593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K (MPa m</a:t>
            </a:r>
            <a:r>
              <a:rPr lang="en-US" sz="3600" baseline="30000" dirty="0">
                <a:solidFill>
                  <a:schemeClr val="bg1"/>
                </a:solidFill>
              </a:rPr>
              <a:t>1/2</a:t>
            </a:r>
            <a:r>
              <a:rPr lang="en-US" sz="3600" dirty="0">
                <a:solidFill>
                  <a:schemeClr val="bg1"/>
                </a:solidFill>
              </a:rPr>
              <a:t> )</a:t>
            </a:r>
            <a:endParaRPr lang="en-GB" sz="3600" baseline="30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Oval 18"/>
              <p:cNvSpPr/>
              <p:nvPr/>
            </p:nvSpPr>
            <p:spPr>
              <a:xfrm>
                <a:off x="5714999" y="2133600"/>
                <a:ext cx="2979573" cy="3733800"/>
              </a:xfrm>
              <a:prstGeom prst="ellipse">
                <a:avLst/>
              </a:prstGeom>
              <a:solidFill>
                <a:srgbClr val="FF0000">
                  <a:alpha val="22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600" dirty="0"/>
                  <a:t>Is s</a:t>
                </a:r>
                <a:r>
                  <a:rPr lang="en-GB" sz="3600" dirty="0" smtClean="0"/>
                  <a:t>tress-</a:t>
                </a:r>
                <a14:m>
                  <m:oMath xmlns:m="http://schemas.openxmlformats.org/officeDocument/2006/math">
                    <m:r>
                      <a:rPr lang="en-GB" sz="360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3600" dirty="0" smtClean="0"/>
                  <a:t>  </a:t>
                </a:r>
                <a:r>
                  <a:rPr lang="en-GB" sz="3600" dirty="0"/>
                  <a:t>&gt; Kc?</a:t>
                </a:r>
              </a:p>
            </p:txBody>
          </p:sp>
        </mc:Choice>
        <mc:Fallback xmlns="">
          <p:sp>
            <p:nvSpPr>
              <p:cNvPr id="19" name="Oval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4999" y="2133600"/>
                <a:ext cx="2979573" cy="3733800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201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62000" y="1447800"/>
            <a:ext cx="7848600" cy="4572000"/>
          </a:xfrm>
          <a:prstGeom prst="round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061800" y="5190699"/>
            <a:ext cx="5863000" cy="0"/>
          </a:xfrm>
          <a:prstGeom prst="straightConnector1">
            <a:avLst/>
          </a:prstGeom>
          <a:ln w="762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2061800" y="2209800"/>
            <a:ext cx="0" cy="2980899"/>
          </a:xfrm>
          <a:prstGeom prst="straightConnector1">
            <a:avLst/>
          </a:prstGeom>
          <a:ln w="762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008622" y="5320349"/>
            <a:ext cx="26593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K (MPa m</a:t>
            </a:r>
            <a:r>
              <a:rPr lang="en-US" sz="3600" baseline="30000" dirty="0">
                <a:solidFill>
                  <a:schemeClr val="bg1"/>
                </a:solidFill>
              </a:rPr>
              <a:t>1/2</a:t>
            </a:r>
            <a:r>
              <a:rPr lang="en-US" sz="3600" dirty="0">
                <a:solidFill>
                  <a:schemeClr val="bg1"/>
                </a:solidFill>
              </a:rPr>
              <a:t> )</a:t>
            </a:r>
            <a:endParaRPr lang="en-GB" sz="3600" baseline="30000" dirty="0">
              <a:solidFill>
                <a:schemeClr val="bg1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5715000" y="2438400"/>
            <a:ext cx="0" cy="3048000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409179" y="1739499"/>
            <a:ext cx="5459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K</a:t>
            </a:r>
            <a:r>
              <a:rPr lang="en-US" sz="3600" baseline="-25000" dirty="0">
                <a:solidFill>
                  <a:schemeClr val="bg1"/>
                </a:solidFill>
              </a:rPr>
              <a:t>c</a:t>
            </a:r>
            <a:endParaRPr lang="en-GB" sz="3600" baseline="-25000" dirty="0">
              <a:solidFill>
                <a:schemeClr val="bg1"/>
              </a:solidFill>
            </a:endParaRPr>
          </a:p>
        </p:txBody>
      </p:sp>
      <p:sp>
        <p:nvSpPr>
          <p:cNvPr id="20" name="Arc 19"/>
          <p:cNvSpPr/>
          <p:nvPr/>
        </p:nvSpPr>
        <p:spPr>
          <a:xfrm rot="5827020">
            <a:off x="4783755" y="2140986"/>
            <a:ext cx="2158649" cy="489686"/>
          </a:xfrm>
          <a:prstGeom prst="arc">
            <a:avLst>
              <a:gd name="adj1" fmla="val 13781363"/>
              <a:gd name="adj2" fmla="val 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Connector 6"/>
          <p:cNvCxnSpPr>
            <a:stCxn id="20" idx="2"/>
          </p:cNvCxnSpPr>
          <p:nvPr/>
        </p:nvCxnSpPr>
        <p:spPr>
          <a:xfrm flipH="1">
            <a:off x="3008622" y="3456838"/>
            <a:ext cx="2720734" cy="73416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Arc 16"/>
          <p:cNvSpPr/>
          <p:nvPr/>
        </p:nvSpPr>
        <p:spPr>
          <a:xfrm rot="5827020" flipH="1" flipV="1">
            <a:off x="2198594" y="4588348"/>
            <a:ext cx="1426065" cy="670850"/>
          </a:xfrm>
          <a:prstGeom prst="arc">
            <a:avLst>
              <a:gd name="adj1" fmla="val 13781363"/>
              <a:gd name="adj2" fmla="val 0"/>
            </a:avLst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Connector 13"/>
          <p:cNvCxnSpPr/>
          <p:nvPr/>
        </p:nvCxnSpPr>
        <p:spPr>
          <a:xfrm>
            <a:off x="2577372" y="2438400"/>
            <a:ext cx="0" cy="3048000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271551" y="1739499"/>
            <a:ext cx="681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K</a:t>
            </a:r>
            <a:r>
              <a:rPr lang="en-US" sz="3600" baseline="-25000" dirty="0">
                <a:solidFill>
                  <a:schemeClr val="bg1"/>
                </a:solidFill>
              </a:rPr>
              <a:t>th</a:t>
            </a:r>
            <a:endParaRPr lang="en-GB" sz="3600" baseline="-250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5800" y="381000"/>
            <a:ext cx="80208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/>
              <a:t>Fractures Grow at Subcritical Stress Levels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45972" y="2590800"/>
            <a:ext cx="130830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Crack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growth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rate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ΔL/T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 rot="20705095">
            <a:off x="2577372" y="3505200"/>
            <a:ext cx="3151984" cy="815449"/>
          </a:xfrm>
          <a:prstGeom prst="ellipse">
            <a:avLst/>
          </a:prstGeom>
          <a:solidFill>
            <a:srgbClr val="FF000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TextBox 22"/>
          <p:cNvSpPr txBox="1"/>
          <p:nvPr/>
        </p:nvSpPr>
        <p:spPr>
          <a:xfrm>
            <a:off x="3246796" y="1904340"/>
            <a:ext cx="191090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</a:rPr>
              <a:t>Subcritical</a:t>
            </a:r>
          </a:p>
          <a:p>
            <a:pPr algn="ctr"/>
            <a:r>
              <a:rPr lang="en-US" sz="3200" dirty="0">
                <a:solidFill>
                  <a:srgbClr val="FFFF00"/>
                </a:solidFill>
              </a:rPr>
              <a:t>Crack </a:t>
            </a:r>
          </a:p>
          <a:p>
            <a:pPr algn="ctr"/>
            <a:r>
              <a:rPr lang="en-US" sz="3200" dirty="0">
                <a:solidFill>
                  <a:srgbClr val="FFFF00"/>
                </a:solidFill>
              </a:rPr>
              <a:t>growth</a:t>
            </a:r>
            <a:endParaRPr lang="en-GB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134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62000" y="1905000"/>
            <a:ext cx="7848600" cy="4572000"/>
          </a:xfrm>
          <a:prstGeom prst="round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061800" y="5647899"/>
            <a:ext cx="5863000" cy="0"/>
          </a:xfrm>
          <a:prstGeom prst="straightConnector1">
            <a:avLst/>
          </a:prstGeom>
          <a:ln w="762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2061800" y="2667000"/>
            <a:ext cx="0" cy="2980899"/>
          </a:xfrm>
          <a:prstGeom prst="straightConnector1">
            <a:avLst/>
          </a:prstGeom>
          <a:ln w="762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008622" y="5777549"/>
            <a:ext cx="26593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K (MPa m</a:t>
            </a:r>
            <a:r>
              <a:rPr lang="en-US" sz="3600" baseline="30000" dirty="0">
                <a:solidFill>
                  <a:schemeClr val="bg1"/>
                </a:solidFill>
              </a:rPr>
              <a:t>1/2</a:t>
            </a:r>
            <a:r>
              <a:rPr lang="en-US" sz="3600" dirty="0">
                <a:solidFill>
                  <a:schemeClr val="bg1"/>
                </a:solidFill>
              </a:rPr>
              <a:t> )</a:t>
            </a:r>
            <a:endParaRPr lang="en-GB" sz="3600" baseline="30000" dirty="0">
              <a:solidFill>
                <a:schemeClr val="bg1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5715000" y="2895600"/>
            <a:ext cx="0" cy="3048000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409179" y="2196699"/>
            <a:ext cx="5459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K</a:t>
            </a:r>
            <a:r>
              <a:rPr lang="en-US" sz="3600" baseline="-25000" dirty="0">
                <a:solidFill>
                  <a:schemeClr val="bg1"/>
                </a:solidFill>
              </a:rPr>
              <a:t>c</a:t>
            </a:r>
            <a:endParaRPr lang="en-GB" sz="3600" baseline="-25000" dirty="0">
              <a:solidFill>
                <a:schemeClr val="bg1"/>
              </a:solidFill>
            </a:endParaRPr>
          </a:p>
        </p:txBody>
      </p:sp>
      <p:sp>
        <p:nvSpPr>
          <p:cNvPr id="20" name="Arc 19"/>
          <p:cNvSpPr/>
          <p:nvPr/>
        </p:nvSpPr>
        <p:spPr>
          <a:xfrm rot="5827020">
            <a:off x="4783755" y="2598186"/>
            <a:ext cx="2158649" cy="489686"/>
          </a:xfrm>
          <a:prstGeom prst="arc">
            <a:avLst>
              <a:gd name="adj1" fmla="val 13781363"/>
              <a:gd name="adj2" fmla="val 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Connector 6"/>
          <p:cNvCxnSpPr>
            <a:stCxn id="20" idx="2"/>
          </p:cNvCxnSpPr>
          <p:nvPr/>
        </p:nvCxnSpPr>
        <p:spPr>
          <a:xfrm flipH="1">
            <a:off x="3008622" y="3914038"/>
            <a:ext cx="2720734" cy="73416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Arc 16"/>
          <p:cNvSpPr/>
          <p:nvPr/>
        </p:nvSpPr>
        <p:spPr>
          <a:xfrm rot="5827020" flipH="1" flipV="1">
            <a:off x="2198594" y="5045548"/>
            <a:ext cx="1426065" cy="670850"/>
          </a:xfrm>
          <a:prstGeom prst="arc">
            <a:avLst>
              <a:gd name="adj1" fmla="val 13781363"/>
              <a:gd name="adj2" fmla="val 0"/>
            </a:avLst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Connector 13"/>
          <p:cNvCxnSpPr/>
          <p:nvPr/>
        </p:nvCxnSpPr>
        <p:spPr>
          <a:xfrm>
            <a:off x="2577372" y="2895600"/>
            <a:ext cx="0" cy="3048000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271551" y="2196699"/>
            <a:ext cx="841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</a:rPr>
              <a:t>K</a:t>
            </a:r>
            <a:r>
              <a:rPr lang="en-US" sz="3600" baseline="-25000" dirty="0" err="1">
                <a:solidFill>
                  <a:schemeClr val="bg1"/>
                </a:solidFill>
              </a:rPr>
              <a:t>nth</a:t>
            </a:r>
            <a:endParaRPr lang="en-GB" sz="3600" baseline="-25000" dirty="0">
              <a:solidFill>
                <a:schemeClr val="bg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09800" y="3505200"/>
            <a:ext cx="4419600" cy="1981200"/>
          </a:xfrm>
          <a:prstGeom prst="ellipse">
            <a:avLst/>
          </a:prstGeom>
          <a:solidFill>
            <a:srgbClr val="FF000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2490444" y="4257831"/>
            <a:ext cx="35829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</a:rPr>
              <a:t>Weathering Stresses</a:t>
            </a:r>
            <a:endParaRPr lang="en-GB" sz="3200" dirty="0">
              <a:solidFill>
                <a:srgbClr val="FF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5690" y="172838"/>
            <a:ext cx="86948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Likely, most rock breakdown on hillslopes </a:t>
            </a:r>
          </a:p>
          <a:p>
            <a:pPr algn="ctr"/>
            <a:r>
              <a:rPr lang="en-US" sz="3200" b="1" dirty="0"/>
              <a:t>is</a:t>
            </a:r>
          </a:p>
          <a:p>
            <a:pPr algn="ctr"/>
            <a:r>
              <a:rPr lang="en-US" sz="3200" b="1" dirty="0"/>
              <a:t>subcritical crack growth</a:t>
            </a:r>
            <a:endParaRPr lang="en-GB" sz="32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845972" y="3048000"/>
            <a:ext cx="130830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Crack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growth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rate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ΔL/T</a:t>
            </a:r>
            <a:endParaRPr lang="en-GB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892" y="1169233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 </a:t>
            </a:r>
            <a:br>
              <a:rPr lang="en-US" dirty="0"/>
            </a:br>
            <a:r>
              <a:rPr lang="en-US" b="1" dirty="0">
                <a:latin typeface="+mn-lt"/>
              </a:rPr>
              <a:t>Modeling </a:t>
            </a:r>
            <a:r>
              <a:rPr lang="en-US" b="1" dirty="0" smtClean="0">
                <a:latin typeface="+mn-lt"/>
              </a:rPr>
              <a:t>Subcritical Crack </a:t>
            </a:r>
            <a:r>
              <a:rPr lang="en-US" b="1" dirty="0">
                <a:latin typeface="+mn-lt"/>
              </a:rPr>
              <a:t>Growth</a:t>
            </a:r>
            <a:r>
              <a:rPr lang="en-US" b="1" dirty="0"/>
              <a:t/>
            </a:r>
            <a:br>
              <a:rPr lang="en-US" b="1" dirty="0"/>
            </a:br>
            <a:r>
              <a:rPr lang="en-US" dirty="0"/>
              <a:t>Classically by </a:t>
            </a:r>
            <a:r>
              <a:rPr lang="en-US" b="1" dirty="0"/>
              <a:t>Paris’ Law</a:t>
            </a:r>
            <a:r>
              <a:rPr lang="en-US" dirty="0"/>
              <a:t> (cyclic loads) and </a:t>
            </a:r>
            <a:r>
              <a:rPr lang="en-US" b="1" dirty="0"/>
              <a:t>Charles’ Law </a:t>
            </a:r>
            <a:r>
              <a:rPr lang="en-US" dirty="0"/>
              <a:t>(static loads)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743200" y="3072983"/>
                <a:ext cx="4422098" cy="1783830"/>
              </a:xfrm>
              <a:solidFill>
                <a:srgbClr val="EEECE1">
                  <a:alpha val="63137"/>
                </a:srgbClr>
              </a:solidFill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dirty="0">
                            <a:latin typeface="Cambria Math" panose="02040503050406030204" pitchFamily="18" charset="0"/>
                          </a:rPr>
                          <m:t>𝒅𝑳</m:t>
                        </m:r>
                      </m:num>
                      <m:den>
                        <m:r>
                          <a:rPr lang="en-US" sz="6000" b="1" i="1" dirty="0">
                            <a:latin typeface="Cambria Math" panose="02040503050406030204" pitchFamily="18" charset="0"/>
                          </a:rPr>
                          <m:t>𝒅𝒕</m:t>
                        </m:r>
                      </m:den>
                    </m:f>
                  </m:oMath>
                </a14:m>
                <a:r>
                  <a:rPr lang="en-US" sz="6000" b="1" dirty="0"/>
                  <a:t> = </a:t>
                </a:r>
                <a14:m>
                  <m:oMath xmlns:m="http://schemas.openxmlformats.org/officeDocument/2006/math">
                    <m:r>
                      <a:rPr lang="en-US" sz="6000" b="1" i="1" dirty="0" smtClean="0">
                        <a:latin typeface="Cambria Math" panose="02040503050406030204" pitchFamily="18" charset="0"/>
                      </a:rPr>
                      <m:t>𝑪</m:t>
                    </m:r>
                    <m:sSup>
                      <m:sSupPr>
                        <m:ctrlPr>
                          <a:rPr lang="en-US" sz="6000" b="1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6000" b="1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6000" b="1" i="1" dirty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6000" b="1" i="1" dirty="0">
                                    <a:latin typeface="Cambria Math" panose="02040503050406030204" pitchFamily="18" charset="0"/>
                                  </a:rPr>
                                  <m:t>𝑲</m:t>
                                </m:r>
                                <m:r>
                                  <a:rPr lang="en-US" sz="6000" b="1" i="1" baseline="-25000" dirty="0" err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num>
                              <m:den>
                                <m:r>
                                  <a:rPr lang="en-US" sz="6000" b="1" i="1" dirty="0">
                                    <a:latin typeface="Cambria Math" panose="02040503050406030204" pitchFamily="18" charset="0"/>
                                  </a:rPr>
                                  <m:t>𝑲</m:t>
                                </m:r>
                                <m:r>
                                  <a:rPr lang="en-US" sz="6000" b="1" i="1" baseline="-25000" dirty="0">
                                    <a:latin typeface="Cambria Math" panose="02040503050406030204" pitchFamily="18" charset="0"/>
                                  </a:rPr>
                                  <m:t>𝒄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6000" b="1" i="1" dirty="0" smtClean="0">
                            <a:latin typeface="Cambria Math" panose="02040503050406030204" pitchFamily="18" charset="0"/>
                          </a:rPr>
                          <m:t>𝒏</m:t>
                        </m:r>
                      </m:sup>
                    </m:sSup>
                  </m:oMath>
                </a14:m>
                <a:endParaRPr lang="en-US" sz="6000" b="1" dirty="0"/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baseline="30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743200" y="3072983"/>
                <a:ext cx="4422098" cy="1783830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2775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974360" y="-279859"/>
                <a:ext cx="7886700" cy="1325563"/>
              </a:xfrm>
            </p:spPr>
            <p:txBody>
              <a:bodyPr/>
              <a:lstStyle/>
              <a:p>
                <a:r>
                  <a:rPr lang="en-US" b="1" u="sng" dirty="0"/>
                  <a:t>Fracture spacing influenced by </a:t>
                </a:r>
                <a14:m>
                  <m:oMath xmlns:m="http://schemas.openxmlformats.org/officeDocument/2006/math">
                    <m:r>
                      <a:rPr lang="en-US" b="1" i="1" u="sng" dirty="0" smtClean="0"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endParaRPr lang="en-US" b="1" i="1" u="sng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974360" y="-279859"/>
                <a:ext cx="7886700" cy="1325563"/>
              </a:xfrm>
              <a:blipFill>
                <a:blip r:embed="rId3"/>
                <a:stretch>
                  <a:fillRect l="-31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0" y="5388569"/>
            <a:ext cx="9143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From: Olson</a:t>
            </a:r>
            <a:r>
              <a:rPr lang="en-US" sz="2400" dirty="0"/>
              <a:t>, Jon E. </a:t>
            </a:r>
            <a:r>
              <a:rPr lang="en-US" sz="2000" dirty="0"/>
              <a:t>"Predicting fracture swarms—The influence of subcritical crack growth and the crack-tip process zone on joint spacing in rock."</a:t>
            </a:r>
            <a:r>
              <a:rPr lang="en-US" sz="2400" dirty="0"/>
              <a:t> </a:t>
            </a:r>
            <a:endParaRPr lang="en-US" sz="2400" dirty="0" smtClean="0"/>
          </a:p>
          <a:p>
            <a:pPr algn="ctr"/>
            <a:r>
              <a:rPr lang="en-US" sz="2400" i="1" dirty="0" smtClean="0"/>
              <a:t>Geological </a:t>
            </a:r>
            <a:r>
              <a:rPr lang="en-US" sz="2400" i="1" dirty="0"/>
              <a:t>Society, London, Special Publications</a:t>
            </a:r>
            <a:r>
              <a:rPr lang="en-US" sz="2400" dirty="0"/>
              <a:t> 231.1 (2004): 73-88.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265" y="1267850"/>
            <a:ext cx="2606855" cy="20874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0512" y="1255224"/>
            <a:ext cx="2570400" cy="40966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4183" y="1271977"/>
            <a:ext cx="2570400" cy="402785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479685" y="809469"/>
            <a:ext cx="14990" cy="45791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286345" y="809469"/>
            <a:ext cx="408352" cy="2294547"/>
            <a:chOff x="286345" y="809469"/>
            <a:chExt cx="408352" cy="2294547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286345" y="809469"/>
              <a:ext cx="40004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94653" y="3104016"/>
              <a:ext cx="40004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294653" y="1928735"/>
              <a:ext cx="40004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297940" y="3100926"/>
            <a:ext cx="415034" cy="2294547"/>
            <a:chOff x="234693" y="809469"/>
            <a:chExt cx="415034" cy="2294547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241375" y="809469"/>
              <a:ext cx="40004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234693" y="3104016"/>
              <a:ext cx="40004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49683" y="1928735"/>
              <a:ext cx="40004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/>
          <p:cNvSpPr txBox="1"/>
          <p:nvPr/>
        </p:nvSpPr>
        <p:spPr>
          <a:xfrm rot="16200000">
            <a:off x="-372726" y="3388094"/>
            <a:ext cx="11961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10 cm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1549908" y="819430"/>
                <a:ext cx="132318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9908" y="819430"/>
                <a:ext cx="1323183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4288342" y="819431"/>
                <a:ext cx="156844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𝟐𝟎</m:t>
                      </m:r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8342" y="819431"/>
                <a:ext cx="1568443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7098892" y="819430"/>
                <a:ext cx="156844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dirty="0" smtClean="0">
                          <a:latin typeface="Cambria Math" panose="02040503050406030204" pitchFamily="18" charset="0"/>
                        </a:rPr>
                        <m:t>𝟖𝟎</m:t>
                      </m:r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8892" y="819430"/>
                <a:ext cx="1568443" cy="5847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968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61294" y="1157845"/>
            <a:ext cx="6858000" cy="45423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157844" y="1157845"/>
            <a:ext cx="6858000" cy="45423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94376" y="1766919"/>
            <a:ext cx="28310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G.S. Hancock, in prep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88928" y="5976688"/>
            <a:ext cx="5678542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dirty="0" smtClean="0"/>
              <a:t>What drives variance in n?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5772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1"/>
              <p:cNvSpPr txBox="1">
                <a:spLocks/>
              </p:cNvSpPr>
              <p:nvPr/>
            </p:nvSpPr>
            <p:spPr>
              <a:xfrm>
                <a:off x="409883" y="228383"/>
                <a:ext cx="7886700" cy="1325563"/>
              </a:xfrm>
              <a:prstGeom prst="rect">
                <a:avLst/>
              </a:prstGeom>
            </p:spPr>
            <p:txBody>
              <a:bodyPr/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dirty="0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3600" b="1" i="0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600" b="1" i="0" dirty="0" smtClean="0">
                          <a:latin typeface="Cambria Math" panose="02040503050406030204" pitchFamily="18" charset="0"/>
                        </a:rPr>
                        <m:t>𝐢𝐧𝐟𝐥𝐮𝐞𝐧𝐜𝐞𝐝</m:t>
                      </m:r>
                      <m:r>
                        <a:rPr lang="en-US" sz="3600" b="1" i="0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600" b="1" i="0" dirty="0" smtClean="0">
                          <a:latin typeface="Cambria Math" panose="02040503050406030204" pitchFamily="18" charset="0"/>
                        </a:rPr>
                        <m:t>𝐛𝐲</m:t>
                      </m:r>
                      <m:r>
                        <a:rPr lang="en-US" sz="3600" b="1" i="0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600" b="1" i="0" dirty="0" smtClean="0">
                          <a:latin typeface="Cambria Math" panose="02040503050406030204" pitchFamily="18" charset="0"/>
                        </a:rPr>
                        <m:t>𝐬𝐭𝐫𝐮𝐜𝐭𝐮𝐫𝐚𝐥</m:t>
                      </m:r>
                      <m:r>
                        <a:rPr lang="en-US" sz="3600" b="1" i="0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600" b="1" i="0" dirty="0" smtClean="0">
                          <a:latin typeface="Cambria Math" panose="02040503050406030204" pitchFamily="18" charset="0"/>
                        </a:rPr>
                        <m:t>𝐜𝐨𝐦𝐩𝐥𝐞𝐱𝐢𝐭𝐲</m:t>
                      </m:r>
                    </m:oMath>
                  </m:oMathPara>
                </a14:m>
                <a:endParaRPr lang="en-US" sz="3600" b="1" dirty="0"/>
              </a:p>
            </p:txBody>
          </p:sp>
        </mc:Choice>
        <mc:Fallback xmlns="">
          <p:sp>
            <p:nvSpPr>
              <p:cNvPr id="3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883" y="228383"/>
                <a:ext cx="7886700" cy="1325563"/>
              </a:xfrm>
              <a:prstGeom prst="rect">
                <a:avLst/>
              </a:prstGeom>
              <a:blipFill>
                <a:blip r:embed="rId2"/>
                <a:stretch>
                  <a:fillRect r="-40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2461941" y="3971335"/>
            <a:ext cx="1075213" cy="349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200346" y="933907"/>
            <a:ext cx="5068883" cy="5888934"/>
            <a:chOff x="200346" y="933907"/>
            <a:chExt cx="5068883" cy="5888934"/>
          </a:xfrm>
        </p:grpSpPr>
        <p:sp>
          <p:nvSpPr>
            <p:cNvPr id="11" name="Rectangle 10"/>
            <p:cNvSpPr/>
            <p:nvPr/>
          </p:nvSpPr>
          <p:spPr>
            <a:xfrm>
              <a:off x="200346" y="5875151"/>
              <a:ext cx="5068883" cy="9476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0346" y="933907"/>
              <a:ext cx="5068883" cy="5178135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1517788" y="1645770"/>
              <a:ext cx="1260805" cy="4519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189748" y="2808553"/>
              <a:ext cx="1126452" cy="3496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618550" y="3703271"/>
              <a:ext cx="956186" cy="3496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954345" y="4545165"/>
              <a:ext cx="859666" cy="4352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1949116" y="5788547"/>
            <a:ext cx="1239253" cy="5039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2319553" y="5775118"/>
                <a:ext cx="679994" cy="8980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dirty="0">
                              <a:latin typeface="Cambria Math" panose="02040503050406030204" pitchFamily="18" charset="0"/>
                            </a:rPr>
                            <m:t>𝑲</m:t>
                          </m:r>
                          <m:r>
                            <a:rPr lang="en-US" sz="2800" b="1" i="1" baseline="-25000" dirty="0" err="1">
                              <a:latin typeface="Cambria Math" panose="02040503050406030204" pitchFamily="18" charset="0"/>
                            </a:rPr>
                            <m:t>𝒙</m:t>
                          </m:r>
                        </m:num>
                        <m:den>
                          <m:r>
                            <a:rPr lang="en-US" sz="2800" b="1" i="1" dirty="0">
                              <a:latin typeface="Cambria Math" panose="02040503050406030204" pitchFamily="18" charset="0"/>
                            </a:rPr>
                            <m:t>𝑲</m:t>
                          </m:r>
                          <m:r>
                            <a:rPr lang="en-US" sz="2800" b="1" i="1" baseline="-25000" dirty="0">
                              <a:latin typeface="Cambria Math" panose="02040503050406030204" pitchFamily="18" charset="0"/>
                            </a:rPr>
                            <m:t>𝒄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9553" y="5775118"/>
                <a:ext cx="679994" cy="898066"/>
              </a:xfrm>
              <a:prstGeom prst="rect">
                <a:avLst/>
              </a:prstGeom>
              <a:blipFill>
                <a:blip r:embed="rId4"/>
                <a:stretch>
                  <a:fillRect b="-40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/>
          <p:cNvCxnSpPr/>
          <p:nvPr/>
        </p:nvCxnSpPr>
        <p:spPr>
          <a:xfrm>
            <a:off x="1233237" y="1820907"/>
            <a:ext cx="2671010" cy="267517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rot="2691298">
            <a:off x="1062540" y="2599059"/>
            <a:ext cx="333585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Increasing complexity</a:t>
            </a:r>
            <a:endParaRPr lang="en-US" sz="2800" dirty="0"/>
          </a:p>
        </p:txBody>
      </p:sp>
      <p:sp>
        <p:nvSpPr>
          <p:cNvPr id="20" name="TextBox 19"/>
          <p:cNvSpPr txBox="1"/>
          <p:nvPr/>
        </p:nvSpPr>
        <p:spPr>
          <a:xfrm rot="19590625">
            <a:off x="1272169" y="1245939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n</a:t>
            </a:r>
            <a:r>
              <a:rPr lang="en-US" dirty="0" smtClean="0"/>
              <a:t> = 10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880465" y="5780782"/>
            <a:ext cx="269496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Swanson, 1984</a:t>
            </a:r>
          </a:p>
          <a:p>
            <a:pPr algn="ctr"/>
            <a:r>
              <a:rPr lang="en-US" sz="3200" dirty="0" smtClean="0"/>
              <a:t>JGR 89</a:t>
            </a:r>
            <a:endParaRPr lang="en-US" sz="3200" dirty="0"/>
          </a:p>
        </p:txBody>
      </p:sp>
      <p:sp>
        <p:nvSpPr>
          <p:cNvPr id="9" name="Rounded Rectangle 8"/>
          <p:cNvSpPr/>
          <p:nvPr/>
        </p:nvSpPr>
        <p:spPr>
          <a:xfrm>
            <a:off x="5613677" y="1067320"/>
            <a:ext cx="2274570" cy="2090845"/>
          </a:xfrm>
          <a:prstGeom prst="round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5613677" y="3484046"/>
            <a:ext cx="2274570" cy="2090845"/>
          </a:xfrm>
          <a:prstGeom prst="round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>
            <a:off x="6265889" y="1086427"/>
            <a:ext cx="0" cy="16018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6265889" y="3498789"/>
            <a:ext cx="4165" cy="4274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Hexagon 25"/>
          <p:cNvSpPr/>
          <p:nvPr/>
        </p:nvSpPr>
        <p:spPr>
          <a:xfrm>
            <a:off x="6047437" y="3877528"/>
            <a:ext cx="385010" cy="349612"/>
          </a:xfrm>
          <a:prstGeom prst="hexagon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Hexagon 26"/>
          <p:cNvSpPr/>
          <p:nvPr/>
        </p:nvSpPr>
        <p:spPr>
          <a:xfrm rot="1658887">
            <a:off x="7259605" y="4563068"/>
            <a:ext cx="385010" cy="349612"/>
          </a:xfrm>
          <a:prstGeom prst="hexagon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Hexagon 27"/>
          <p:cNvSpPr/>
          <p:nvPr/>
        </p:nvSpPr>
        <p:spPr>
          <a:xfrm rot="20271288">
            <a:off x="6047437" y="4991094"/>
            <a:ext cx="385010" cy="349612"/>
          </a:xfrm>
          <a:prstGeom prst="hexagon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Hexagon 28"/>
          <p:cNvSpPr/>
          <p:nvPr/>
        </p:nvSpPr>
        <p:spPr>
          <a:xfrm>
            <a:off x="7007964" y="3702722"/>
            <a:ext cx="385010" cy="349612"/>
          </a:xfrm>
          <a:prstGeom prst="hexagon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Hexagon 29"/>
          <p:cNvSpPr/>
          <p:nvPr/>
        </p:nvSpPr>
        <p:spPr>
          <a:xfrm rot="2622180">
            <a:off x="6568010" y="4581811"/>
            <a:ext cx="385010" cy="349612"/>
          </a:xfrm>
          <a:prstGeom prst="hexagon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Hexagon 30"/>
          <p:cNvSpPr/>
          <p:nvPr/>
        </p:nvSpPr>
        <p:spPr>
          <a:xfrm>
            <a:off x="7318741" y="5225571"/>
            <a:ext cx="385010" cy="349612"/>
          </a:xfrm>
          <a:prstGeom prst="hexagon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7956468" y="1749511"/>
            <a:ext cx="10919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low </a:t>
            </a:r>
            <a:r>
              <a:rPr lang="en-US" sz="3200" i="1" dirty="0" smtClean="0"/>
              <a:t>n</a:t>
            </a:r>
            <a:endParaRPr lang="en-US" sz="3200" i="1" dirty="0"/>
          </a:p>
        </p:txBody>
      </p:sp>
      <p:sp>
        <p:nvSpPr>
          <p:cNvPr id="33" name="TextBox 32"/>
          <p:cNvSpPr txBox="1"/>
          <p:nvPr/>
        </p:nvSpPr>
        <p:spPr>
          <a:xfrm>
            <a:off x="7970140" y="4320947"/>
            <a:ext cx="12105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high </a:t>
            </a:r>
            <a:r>
              <a:rPr lang="en-US" sz="3200" i="1" dirty="0" smtClean="0"/>
              <a:t>n</a:t>
            </a: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14993025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792"/>
            <a:ext cx="9144000" cy="605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306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3113611"/>
              </p:ext>
            </p:extLst>
          </p:nvPr>
        </p:nvGraphicFramePr>
        <p:xfrm>
          <a:off x="1713053" y="1398540"/>
          <a:ext cx="5982283" cy="8826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1" name="Photo Editor Photo" r:id="rId4" imgW="4210638" imgH="6211167" progId="MSPhotoEd.3">
                  <p:embed/>
                </p:oleObj>
              </mc:Choice>
              <mc:Fallback>
                <p:oleObj name="Photo Editor Photo" r:id="rId4" imgW="4210638" imgH="6211167" progId="MSPhotoEd.3">
                  <p:embed/>
                  <p:pic>
                    <p:nvPicPr>
                      <p:cNvPr id="2048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3053" y="1398540"/>
                        <a:ext cx="5982283" cy="88263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3" name="TextBox 1"/>
          <p:cNvSpPr txBox="1">
            <a:spLocks noChangeArrowheads="1"/>
          </p:cNvSpPr>
          <p:nvPr/>
        </p:nvSpPr>
        <p:spPr bwMode="auto">
          <a:xfrm>
            <a:off x="671332" y="211881"/>
            <a:ext cx="847266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/>
              <a:t>Styles of Fracture</a:t>
            </a:r>
            <a:r>
              <a:rPr lang="en-US" altLang="en-US" sz="3200" dirty="0"/>
              <a:t> </a:t>
            </a:r>
            <a:r>
              <a:rPr lang="en-US" altLang="en-US" sz="3200" b="1" dirty="0"/>
              <a:t>Influence Sediment Size</a:t>
            </a:r>
          </a:p>
          <a:p>
            <a:pPr algn="ctr" eaLnBrk="1" hangingPunct="1"/>
            <a:r>
              <a:rPr lang="en-US" altLang="en-US" sz="3200" dirty="0" smtClean="0"/>
              <a:t>Through-going Cracking</a:t>
            </a:r>
            <a:endParaRPr lang="en-US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303963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930856" y="-4152336"/>
            <a:ext cx="20879342" cy="138291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2" y="3829792"/>
            <a:ext cx="9144000" cy="6056416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647700" y="3689424"/>
            <a:ext cx="866424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75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61294" y="1157845"/>
            <a:ext cx="6858000" cy="45423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154587" y="2474581"/>
            <a:ext cx="6858000" cy="45423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94376" y="1766919"/>
            <a:ext cx="28310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G.S. Hancock, in prep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0" y="-15603"/>
            <a:ext cx="4572000" cy="2246769"/>
          </a:xfrm>
          <a:prstGeom prst="rect">
            <a:avLst/>
          </a:prstGeom>
          <a:gradFill flip="none" rotWithShape="1">
            <a:gsLst>
              <a:gs pos="0">
                <a:srgbClr val="99FF99">
                  <a:shade val="30000"/>
                  <a:satMod val="115000"/>
                  <a:alpha val="14000"/>
                </a:srgbClr>
              </a:gs>
              <a:gs pos="50000">
                <a:srgbClr val="99FF99">
                  <a:shade val="67500"/>
                  <a:satMod val="115000"/>
                </a:srgbClr>
              </a:gs>
              <a:gs pos="100000">
                <a:srgbClr val="99FF99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txBody>
          <a:bodyPr>
            <a:spAutoFit/>
          </a:bodyPr>
          <a:lstStyle/>
          <a:p>
            <a:r>
              <a:rPr lang="en-US" sz="2800" b="1" dirty="0">
                <a:latin typeface="Calibri-Bold"/>
              </a:rPr>
              <a:t>Antietam Quartzite Outcrops</a:t>
            </a:r>
          </a:p>
          <a:p>
            <a:r>
              <a:rPr lang="en-US" sz="2800" b="1" dirty="0">
                <a:latin typeface="Calibri-Bold"/>
              </a:rPr>
              <a:t>Average 10Be Erosion Rates</a:t>
            </a:r>
          </a:p>
          <a:p>
            <a:r>
              <a:rPr lang="pl-PL" sz="2800" b="1" dirty="0">
                <a:latin typeface="Calibri-Bold"/>
              </a:rPr>
              <a:t>4.7 </a:t>
            </a:r>
            <a:r>
              <a:rPr lang="pl-PL" sz="2800" b="1" dirty="0" smtClean="0">
                <a:latin typeface="Calibri-Bold"/>
              </a:rPr>
              <a:t>m/my</a:t>
            </a:r>
            <a:endParaRPr lang="en-US" sz="6600" dirty="0"/>
          </a:p>
        </p:txBody>
      </p:sp>
      <p:sp>
        <p:nvSpPr>
          <p:cNvPr id="6" name="Rectangle 5"/>
          <p:cNvSpPr/>
          <p:nvPr/>
        </p:nvSpPr>
        <p:spPr>
          <a:xfrm>
            <a:off x="-26431" y="-15603"/>
            <a:ext cx="4572000" cy="2246769"/>
          </a:xfrm>
          <a:prstGeom prst="rect">
            <a:avLst/>
          </a:prstGeom>
          <a:gradFill flip="none" rotWithShape="1">
            <a:gsLst>
              <a:gs pos="0">
                <a:srgbClr val="99FF99">
                  <a:shade val="30000"/>
                  <a:satMod val="115000"/>
                  <a:alpha val="9000"/>
                </a:srgbClr>
              </a:gs>
              <a:gs pos="50000">
                <a:srgbClr val="99FF99">
                  <a:shade val="67500"/>
                  <a:satMod val="115000"/>
                </a:srgbClr>
              </a:gs>
              <a:gs pos="100000">
                <a:srgbClr val="99FF99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txBody>
          <a:bodyPr>
            <a:spAutoFit/>
          </a:bodyPr>
          <a:lstStyle/>
          <a:p>
            <a:r>
              <a:rPr lang="en-US" sz="2800" b="1" dirty="0">
                <a:latin typeface="Calibri-Bold"/>
              </a:rPr>
              <a:t>Meta‐Sandstone Outcrops</a:t>
            </a:r>
          </a:p>
          <a:p>
            <a:r>
              <a:rPr lang="en-US" sz="2800" b="1" dirty="0">
                <a:latin typeface="Calibri-Bold"/>
              </a:rPr>
              <a:t>Average 10Be Erosion Rates</a:t>
            </a:r>
          </a:p>
          <a:p>
            <a:r>
              <a:rPr lang="pl-PL" sz="2800" b="1" dirty="0">
                <a:latin typeface="Calibri-Bold"/>
              </a:rPr>
              <a:t>23.3 </a:t>
            </a:r>
            <a:r>
              <a:rPr lang="pl-PL" sz="2800" b="1" dirty="0" smtClean="0">
                <a:latin typeface="Calibri-Bold"/>
              </a:rPr>
              <a:t>m/my</a:t>
            </a:r>
            <a:endParaRPr lang="en-US" sz="6600" dirty="0"/>
          </a:p>
        </p:txBody>
      </p:sp>
      <p:sp>
        <p:nvSpPr>
          <p:cNvPr id="7" name="TextBox 6"/>
          <p:cNvSpPr txBox="1"/>
          <p:nvPr/>
        </p:nvSpPr>
        <p:spPr>
          <a:xfrm>
            <a:off x="586960" y="5543551"/>
            <a:ext cx="6551730" cy="113877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000" i="1" dirty="0" smtClean="0"/>
              <a:t>n</a:t>
            </a:r>
            <a:r>
              <a:rPr lang="en-US" sz="4000" dirty="0" smtClean="0"/>
              <a:t> influences erosion rates?</a:t>
            </a:r>
          </a:p>
          <a:p>
            <a:pPr algn="ctr"/>
            <a:r>
              <a:rPr lang="en-US" sz="2800" dirty="0" smtClean="0"/>
              <a:t>G.S. Hancock &amp; </a:t>
            </a:r>
            <a:r>
              <a:rPr lang="en-US" sz="2800" dirty="0" err="1" smtClean="0"/>
              <a:t>Huettenmoser</a:t>
            </a:r>
            <a:r>
              <a:rPr lang="en-US" sz="2800" dirty="0" smtClean="0"/>
              <a:t>, this meeting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69179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892" y="1169233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 </a:t>
            </a:r>
            <a:br>
              <a:rPr lang="en-US" dirty="0"/>
            </a:br>
            <a:r>
              <a:rPr lang="en-US" b="1" dirty="0"/>
              <a:t>Modeling </a:t>
            </a:r>
            <a:r>
              <a:rPr lang="en-US" b="1" dirty="0" smtClean="0"/>
              <a:t>Subcritical Crack </a:t>
            </a:r>
            <a:r>
              <a:rPr lang="en-US" b="1" dirty="0"/>
              <a:t>Growth</a:t>
            </a:r>
            <a:br>
              <a:rPr lang="en-US" b="1" dirty="0"/>
            </a:br>
            <a:r>
              <a:rPr lang="en-US" b="1" dirty="0"/>
              <a:t>under different environmental conditions</a:t>
            </a:r>
            <a:br>
              <a:rPr lang="en-US" b="1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743200" y="3072983"/>
                <a:ext cx="4422098" cy="1783830"/>
              </a:xfrm>
              <a:solidFill>
                <a:srgbClr val="EEECE1">
                  <a:alpha val="63137"/>
                </a:srgbClr>
              </a:solidFill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dirty="0">
                            <a:latin typeface="Cambria Math" panose="02040503050406030204" pitchFamily="18" charset="0"/>
                          </a:rPr>
                          <m:t>𝒅𝑳</m:t>
                        </m:r>
                      </m:num>
                      <m:den>
                        <m:r>
                          <a:rPr lang="en-US" sz="6000" b="1" i="1" dirty="0">
                            <a:latin typeface="Cambria Math" panose="02040503050406030204" pitchFamily="18" charset="0"/>
                          </a:rPr>
                          <m:t>𝒅𝒕</m:t>
                        </m:r>
                      </m:den>
                    </m:f>
                  </m:oMath>
                </a14:m>
                <a:r>
                  <a:rPr lang="en-US" sz="6000" b="1" dirty="0"/>
                  <a:t> = </a:t>
                </a:r>
                <a14:m>
                  <m:oMath xmlns:m="http://schemas.openxmlformats.org/officeDocument/2006/math">
                    <m:r>
                      <a:rPr lang="en-US" sz="6000" b="1" i="1" dirty="0" smtClean="0">
                        <a:latin typeface="Cambria Math" panose="02040503050406030204" pitchFamily="18" charset="0"/>
                      </a:rPr>
                      <m:t>𝑪</m:t>
                    </m:r>
                    <m:sSup>
                      <m:sSupPr>
                        <m:ctrlPr>
                          <a:rPr lang="en-US" sz="6000" b="1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6000" b="1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6000" b="1" i="1" dirty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6000" b="1" i="1" dirty="0">
                                    <a:latin typeface="Cambria Math" panose="02040503050406030204" pitchFamily="18" charset="0"/>
                                  </a:rPr>
                                  <m:t>𝑲</m:t>
                                </m:r>
                                <m:r>
                                  <a:rPr lang="en-US" sz="6000" b="1" i="1" baseline="-25000" dirty="0" err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num>
                              <m:den>
                                <m:r>
                                  <a:rPr lang="en-US" sz="6000" b="1" i="1" dirty="0">
                                    <a:latin typeface="Cambria Math" panose="02040503050406030204" pitchFamily="18" charset="0"/>
                                  </a:rPr>
                                  <m:t>𝑲</m:t>
                                </m:r>
                                <m:r>
                                  <a:rPr lang="en-US" sz="6000" b="1" i="1" baseline="-25000" dirty="0">
                                    <a:latin typeface="Cambria Math" panose="02040503050406030204" pitchFamily="18" charset="0"/>
                                  </a:rPr>
                                  <m:t>𝒄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6000" b="1" i="1" dirty="0" smtClean="0">
                            <a:latin typeface="Cambria Math" panose="02040503050406030204" pitchFamily="18" charset="0"/>
                          </a:rPr>
                          <m:t>𝒏</m:t>
                        </m:r>
                      </m:sup>
                    </m:sSup>
                  </m:oMath>
                </a14:m>
                <a:endParaRPr lang="en-US" sz="6000" b="1" dirty="0"/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baseline="30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743200" y="3072983"/>
                <a:ext cx="4422098" cy="1783830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1333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/>
        </p:nvSpPr>
        <p:spPr>
          <a:xfrm>
            <a:off x="6404257" y="-553522"/>
            <a:ext cx="3472405" cy="2766349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74000">
                <a:srgbClr val="F2FCA6"/>
              </a:gs>
              <a:gs pos="83000">
                <a:srgbClr val="F6F8AA"/>
              </a:gs>
              <a:gs pos="100000">
                <a:schemeClr val="accent4"/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319" y="1873843"/>
            <a:ext cx="6582231" cy="4962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reeform 5"/>
          <p:cNvSpPr/>
          <p:nvPr/>
        </p:nvSpPr>
        <p:spPr>
          <a:xfrm>
            <a:off x="1558119" y="1888889"/>
            <a:ext cx="6658431" cy="4947502"/>
          </a:xfrm>
          <a:custGeom>
            <a:avLst/>
            <a:gdLst>
              <a:gd name="connsiteX0" fmla="*/ 0 w 4128623"/>
              <a:gd name="connsiteY0" fmla="*/ 1611085 h 2507540"/>
              <a:gd name="connsiteX1" fmla="*/ 58057 w 4128623"/>
              <a:gd name="connsiteY1" fmla="*/ 1538514 h 2507540"/>
              <a:gd name="connsiteX2" fmla="*/ 72572 w 4128623"/>
              <a:gd name="connsiteY2" fmla="*/ 1480457 h 2507540"/>
              <a:gd name="connsiteX3" fmla="*/ 87086 w 4128623"/>
              <a:gd name="connsiteY3" fmla="*/ 1277257 h 2507540"/>
              <a:gd name="connsiteX4" fmla="*/ 159657 w 4128623"/>
              <a:gd name="connsiteY4" fmla="*/ 1146628 h 2507540"/>
              <a:gd name="connsiteX5" fmla="*/ 203200 w 4128623"/>
              <a:gd name="connsiteY5" fmla="*/ 1059542 h 2507540"/>
              <a:gd name="connsiteX6" fmla="*/ 232229 w 4128623"/>
              <a:gd name="connsiteY6" fmla="*/ 856342 h 2507540"/>
              <a:gd name="connsiteX7" fmla="*/ 246743 w 4128623"/>
              <a:gd name="connsiteY7" fmla="*/ 783771 h 2507540"/>
              <a:gd name="connsiteX8" fmla="*/ 232229 w 4128623"/>
              <a:gd name="connsiteY8" fmla="*/ 711200 h 2507540"/>
              <a:gd name="connsiteX9" fmla="*/ 203200 w 4128623"/>
              <a:gd name="connsiteY9" fmla="*/ 624114 h 2507540"/>
              <a:gd name="connsiteX10" fmla="*/ 232229 w 4128623"/>
              <a:gd name="connsiteY10" fmla="*/ 449942 h 2507540"/>
              <a:gd name="connsiteX11" fmla="*/ 261257 w 4128623"/>
              <a:gd name="connsiteY11" fmla="*/ 362857 h 2507540"/>
              <a:gd name="connsiteX12" fmla="*/ 290286 w 4128623"/>
              <a:gd name="connsiteY12" fmla="*/ 319314 h 2507540"/>
              <a:gd name="connsiteX13" fmla="*/ 377372 w 4128623"/>
              <a:gd name="connsiteY13" fmla="*/ 261257 h 2507540"/>
              <a:gd name="connsiteX14" fmla="*/ 464457 w 4128623"/>
              <a:gd name="connsiteY14" fmla="*/ 203200 h 2507540"/>
              <a:gd name="connsiteX15" fmla="*/ 551543 w 4128623"/>
              <a:gd name="connsiteY15" fmla="*/ 130628 h 2507540"/>
              <a:gd name="connsiteX16" fmla="*/ 580572 w 4128623"/>
              <a:gd name="connsiteY16" fmla="*/ 87085 h 2507540"/>
              <a:gd name="connsiteX17" fmla="*/ 667657 w 4128623"/>
              <a:gd name="connsiteY17" fmla="*/ 58057 h 2507540"/>
              <a:gd name="connsiteX18" fmla="*/ 711200 w 4128623"/>
              <a:gd name="connsiteY18" fmla="*/ 43542 h 2507540"/>
              <a:gd name="connsiteX19" fmla="*/ 798286 w 4128623"/>
              <a:gd name="connsiteY19" fmla="*/ 0 h 2507540"/>
              <a:gd name="connsiteX20" fmla="*/ 1509486 w 4128623"/>
              <a:gd name="connsiteY20" fmla="*/ 14514 h 2507540"/>
              <a:gd name="connsiteX21" fmla="*/ 1553029 w 4128623"/>
              <a:gd name="connsiteY21" fmla="*/ 29028 h 2507540"/>
              <a:gd name="connsiteX22" fmla="*/ 1640114 w 4128623"/>
              <a:gd name="connsiteY22" fmla="*/ 87085 h 2507540"/>
              <a:gd name="connsiteX23" fmla="*/ 1669143 w 4128623"/>
              <a:gd name="connsiteY23" fmla="*/ 130628 h 2507540"/>
              <a:gd name="connsiteX24" fmla="*/ 1756229 w 4128623"/>
              <a:gd name="connsiteY24" fmla="*/ 159657 h 2507540"/>
              <a:gd name="connsiteX25" fmla="*/ 1843314 w 4128623"/>
              <a:gd name="connsiteY25" fmla="*/ 203200 h 2507540"/>
              <a:gd name="connsiteX26" fmla="*/ 1872343 w 4128623"/>
              <a:gd name="connsiteY26" fmla="*/ 246742 h 2507540"/>
              <a:gd name="connsiteX27" fmla="*/ 1915886 w 4128623"/>
              <a:gd name="connsiteY27" fmla="*/ 261257 h 2507540"/>
              <a:gd name="connsiteX28" fmla="*/ 2206172 w 4128623"/>
              <a:gd name="connsiteY28" fmla="*/ 290285 h 2507540"/>
              <a:gd name="connsiteX29" fmla="*/ 2365829 w 4128623"/>
              <a:gd name="connsiteY29" fmla="*/ 319314 h 2507540"/>
              <a:gd name="connsiteX30" fmla="*/ 2452914 w 4128623"/>
              <a:gd name="connsiteY30" fmla="*/ 348342 h 2507540"/>
              <a:gd name="connsiteX31" fmla="*/ 2496457 w 4128623"/>
              <a:gd name="connsiteY31" fmla="*/ 362857 h 2507540"/>
              <a:gd name="connsiteX32" fmla="*/ 2540000 w 4128623"/>
              <a:gd name="connsiteY32" fmla="*/ 391885 h 2507540"/>
              <a:gd name="connsiteX33" fmla="*/ 2670629 w 4128623"/>
              <a:gd name="connsiteY33" fmla="*/ 435428 h 2507540"/>
              <a:gd name="connsiteX34" fmla="*/ 2757714 w 4128623"/>
              <a:gd name="connsiteY34" fmla="*/ 464457 h 2507540"/>
              <a:gd name="connsiteX35" fmla="*/ 2801257 w 4128623"/>
              <a:gd name="connsiteY35" fmla="*/ 493485 h 2507540"/>
              <a:gd name="connsiteX36" fmla="*/ 2902857 w 4128623"/>
              <a:gd name="connsiteY36" fmla="*/ 522514 h 2507540"/>
              <a:gd name="connsiteX37" fmla="*/ 2946400 w 4128623"/>
              <a:gd name="connsiteY37" fmla="*/ 551542 h 2507540"/>
              <a:gd name="connsiteX38" fmla="*/ 2989943 w 4128623"/>
              <a:gd name="connsiteY38" fmla="*/ 566057 h 2507540"/>
              <a:gd name="connsiteX39" fmla="*/ 3033486 w 4128623"/>
              <a:gd name="connsiteY39" fmla="*/ 595085 h 2507540"/>
              <a:gd name="connsiteX40" fmla="*/ 3077029 w 4128623"/>
              <a:gd name="connsiteY40" fmla="*/ 638628 h 2507540"/>
              <a:gd name="connsiteX41" fmla="*/ 3164114 w 4128623"/>
              <a:gd name="connsiteY41" fmla="*/ 667657 h 2507540"/>
              <a:gd name="connsiteX42" fmla="*/ 3251200 w 4128623"/>
              <a:gd name="connsiteY42" fmla="*/ 740228 h 2507540"/>
              <a:gd name="connsiteX43" fmla="*/ 3294743 w 4128623"/>
              <a:gd name="connsiteY43" fmla="*/ 754742 h 2507540"/>
              <a:gd name="connsiteX44" fmla="*/ 3381829 w 4128623"/>
              <a:gd name="connsiteY44" fmla="*/ 812800 h 2507540"/>
              <a:gd name="connsiteX45" fmla="*/ 3425372 w 4128623"/>
              <a:gd name="connsiteY45" fmla="*/ 841828 h 2507540"/>
              <a:gd name="connsiteX46" fmla="*/ 3468914 w 4128623"/>
              <a:gd name="connsiteY46" fmla="*/ 856342 h 2507540"/>
              <a:gd name="connsiteX47" fmla="*/ 3497943 w 4128623"/>
              <a:gd name="connsiteY47" fmla="*/ 899885 h 2507540"/>
              <a:gd name="connsiteX48" fmla="*/ 3541486 w 4128623"/>
              <a:gd name="connsiteY48" fmla="*/ 928914 h 2507540"/>
              <a:gd name="connsiteX49" fmla="*/ 3643086 w 4128623"/>
              <a:gd name="connsiteY49" fmla="*/ 1045028 h 2507540"/>
              <a:gd name="connsiteX50" fmla="*/ 3715657 w 4128623"/>
              <a:gd name="connsiteY50" fmla="*/ 1175657 h 2507540"/>
              <a:gd name="connsiteX51" fmla="*/ 3744686 w 4128623"/>
              <a:gd name="connsiteY51" fmla="*/ 1219200 h 2507540"/>
              <a:gd name="connsiteX52" fmla="*/ 3802743 w 4128623"/>
              <a:gd name="connsiteY52" fmla="*/ 1291771 h 2507540"/>
              <a:gd name="connsiteX53" fmla="*/ 3860800 w 4128623"/>
              <a:gd name="connsiteY53" fmla="*/ 1378857 h 2507540"/>
              <a:gd name="connsiteX54" fmla="*/ 3889829 w 4128623"/>
              <a:gd name="connsiteY54" fmla="*/ 1422400 h 2507540"/>
              <a:gd name="connsiteX55" fmla="*/ 3904343 w 4128623"/>
              <a:gd name="connsiteY55" fmla="*/ 1465942 h 2507540"/>
              <a:gd name="connsiteX56" fmla="*/ 3933372 w 4128623"/>
              <a:gd name="connsiteY56" fmla="*/ 1669142 h 2507540"/>
              <a:gd name="connsiteX57" fmla="*/ 3962400 w 4128623"/>
              <a:gd name="connsiteY57" fmla="*/ 1785257 h 2507540"/>
              <a:gd name="connsiteX58" fmla="*/ 3991429 w 4128623"/>
              <a:gd name="connsiteY58" fmla="*/ 1828800 h 2507540"/>
              <a:gd name="connsiteX59" fmla="*/ 4005943 w 4128623"/>
              <a:gd name="connsiteY59" fmla="*/ 1872342 h 2507540"/>
              <a:gd name="connsiteX60" fmla="*/ 4078514 w 4128623"/>
              <a:gd name="connsiteY60" fmla="*/ 1959428 h 2507540"/>
              <a:gd name="connsiteX61" fmla="*/ 4107543 w 4128623"/>
              <a:gd name="connsiteY61" fmla="*/ 2046514 h 2507540"/>
              <a:gd name="connsiteX62" fmla="*/ 4093029 w 4128623"/>
              <a:gd name="connsiteY62" fmla="*/ 2481942 h 2507540"/>
              <a:gd name="connsiteX63" fmla="*/ 3802743 w 4128623"/>
              <a:gd name="connsiteY63" fmla="*/ 2452914 h 2507540"/>
              <a:gd name="connsiteX64" fmla="*/ 3672114 w 4128623"/>
              <a:gd name="connsiteY64" fmla="*/ 2438400 h 2507540"/>
              <a:gd name="connsiteX65" fmla="*/ 3628572 w 4128623"/>
              <a:gd name="connsiteY65" fmla="*/ 2423885 h 2507540"/>
              <a:gd name="connsiteX66" fmla="*/ 3164114 w 4128623"/>
              <a:gd name="connsiteY66" fmla="*/ 2423885 h 2507540"/>
              <a:gd name="connsiteX67" fmla="*/ 2569029 w 4128623"/>
              <a:gd name="connsiteY67" fmla="*/ 2409371 h 2507540"/>
              <a:gd name="connsiteX68" fmla="*/ 2481943 w 4128623"/>
              <a:gd name="connsiteY68" fmla="*/ 2394857 h 2507540"/>
              <a:gd name="connsiteX69" fmla="*/ 2365829 w 4128623"/>
              <a:gd name="connsiteY69" fmla="*/ 2365828 h 2507540"/>
              <a:gd name="connsiteX70" fmla="*/ 1364343 w 4128623"/>
              <a:gd name="connsiteY70" fmla="*/ 2336800 h 2507540"/>
              <a:gd name="connsiteX71" fmla="*/ 1233714 w 4128623"/>
              <a:gd name="connsiteY71" fmla="*/ 2264228 h 2507540"/>
              <a:gd name="connsiteX72" fmla="*/ 1190172 w 4128623"/>
              <a:gd name="connsiteY72" fmla="*/ 2235200 h 2507540"/>
              <a:gd name="connsiteX73" fmla="*/ 1103086 w 4128623"/>
              <a:gd name="connsiteY73" fmla="*/ 2206171 h 2507540"/>
              <a:gd name="connsiteX74" fmla="*/ 1059543 w 4128623"/>
              <a:gd name="connsiteY74" fmla="*/ 2177142 h 2507540"/>
              <a:gd name="connsiteX75" fmla="*/ 1016000 w 4128623"/>
              <a:gd name="connsiteY75" fmla="*/ 2162628 h 2507540"/>
              <a:gd name="connsiteX76" fmla="*/ 928914 w 4128623"/>
              <a:gd name="connsiteY76" fmla="*/ 2104571 h 2507540"/>
              <a:gd name="connsiteX77" fmla="*/ 885372 w 4128623"/>
              <a:gd name="connsiteY77" fmla="*/ 2075542 h 2507540"/>
              <a:gd name="connsiteX78" fmla="*/ 841829 w 4128623"/>
              <a:gd name="connsiteY78" fmla="*/ 2061028 h 2507540"/>
              <a:gd name="connsiteX79" fmla="*/ 754743 w 4128623"/>
              <a:gd name="connsiteY79" fmla="*/ 2002971 h 2507540"/>
              <a:gd name="connsiteX80" fmla="*/ 711200 w 4128623"/>
              <a:gd name="connsiteY80" fmla="*/ 1973942 h 2507540"/>
              <a:gd name="connsiteX81" fmla="*/ 638629 w 4128623"/>
              <a:gd name="connsiteY81" fmla="*/ 1915885 h 2507540"/>
              <a:gd name="connsiteX82" fmla="*/ 551543 w 4128623"/>
              <a:gd name="connsiteY82" fmla="*/ 1857828 h 2507540"/>
              <a:gd name="connsiteX83" fmla="*/ 508000 w 4128623"/>
              <a:gd name="connsiteY83" fmla="*/ 1828800 h 2507540"/>
              <a:gd name="connsiteX84" fmla="*/ 420914 w 4128623"/>
              <a:gd name="connsiteY84" fmla="*/ 1799771 h 2507540"/>
              <a:gd name="connsiteX85" fmla="*/ 333829 w 4128623"/>
              <a:gd name="connsiteY85" fmla="*/ 1756228 h 2507540"/>
              <a:gd name="connsiteX86" fmla="*/ 290286 w 4128623"/>
              <a:gd name="connsiteY86" fmla="*/ 1727200 h 2507540"/>
              <a:gd name="connsiteX87" fmla="*/ 203200 w 4128623"/>
              <a:gd name="connsiteY87" fmla="*/ 1698171 h 2507540"/>
              <a:gd name="connsiteX88" fmla="*/ 159657 w 4128623"/>
              <a:gd name="connsiteY88" fmla="*/ 1669142 h 2507540"/>
              <a:gd name="connsiteX89" fmla="*/ 116114 w 4128623"/>
              <a:gd name="connsiteY89" fmla="*/ 1654628 h 2507540"/>
              <a:gd name="connsiteX90" fmla="*/ 87086 w 4128623"/>
              <a:gd name="connsiteY90" fmla="*/ 1611085 h 2507540"/>
              <a:gd name="connsiteX91" fmla="*/ 72572 w 4128623"/>
              <a:gd name="connsiteY91" fmla="*/ 1524000 h 2507540"/>
              <a:gd name="connsiteX92" fmla="*/ 58057 w 4128623"/>
              <a:gd name="connsiteY92" fmla="*/ 1480457 h 2507540"/>
              <a:gd name="connsiteX93" fmla="*/ 72572 w 4128623"/>
              <a:gd name="connsiteY93" fmla="*/ 1422400 h 2507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4128623" h="2507540">
                <a:moveTo>
                  <a:pt x="0" y="1611085"/>
                </a:moveTo>
                <a:cubicBezTo>
                  <a:pt x="19352" y="1586895"/>
                  <a:pt x="43012" y="1565594"/>
                  <a:pt x="58057" y="1538514"/>
                </a:cubicBezTo>
                <a:cubicBezTo>
                  <a:pt x="67745" y="1521076"/>
                  <a:pt x="70369" y="1500283"/>
                  <a:pt x="72572" y="1480457"/>
                </a:cubicBezTo>
                <a:cubicBezTo>
                  <a:pt x="80071" y="1412966"/>
                  <a:pt x="79152" y="1344698"/>
                  <a:pt x="87086" y="1277257"/>
                </a:cubicBezTo>
                <a:cubicBezTo>
                  <a:pt x="95044" y="1209610"/>
                  <a:pt x="133220" y="1225934"/>
                  <a:pt x="159657" y="1146628"/>
                </a:cubicBezTo>
                <a:cubicBezTo>
                  <a:pt x="179688" y="1086536"/>
                  <a:pt x="165685" y="1115815"/>
                  <a:pt x="203200" y="1059542"/>
                </a:cubicBezTo>
                <a:cubicBezTo>
                  <a:pt x="236013" y="895477"/>
                  <a:pt x="197751" y="1097682"/>
                  <a:pt x="232229" y="856342"/>
                </a:cubicBezTo>
                <a:cubicBezTo>
                  <a:pt x="235718" y="831921"/>
                  <a:pt x="241905" y="807961"/>
                  <a:pt x="246743" y="783771"/>
                </a:cubicBezTo>
                <a:cubicBezTo>
                  <a:pt x="241905" y="759581"/>
                  <a:pt x="238720" y="735000"/>
                  <a:pt x="232229" y="711200"/>
                </a:cubicBezTo>
                <a:cubicBezTo>
                  <a:pt x="224178" y="681679"/>
                  <a:pt x="203200" y="624114"/>
                  <a:pt x="203200" y="624114"/>
                </a:cubicBezTo>
                <a:cubicBezTo>
                  <a:pt x="213493" y="541772"/>
                  <a:pt x="211678" y="518446"/>
                  <a:pt x="232229" y="449942"/>
                </a:cubicBezTo>
                <a:cubicBezTo>
                  <a:pt x="241021" y="420634"/>
                  <a:pt x="244284" y="388316"/>
                  <a:pt x="261257" y="362857"/>
                </a:cubicBezTo>
                <a:cubicBezTo>
                  <a:pt x="270933" y="348343"/>
                  <a:pt x="277158" y="330801"/>
                  <a:pt x="290286" y="319314"/>
                </a:cubicBezTo>
                <a:cubicBezTo>
                  <a:pt x="316542" y="296340"/>
                  <a:pt x="348343" y="280610"/>
                  <a:pt x="377372" y="261257"/>
                </a:cubicBezTo>
                <a:lnTo>
                  <a:pt x="464457" y="203200"/>
                </a:lnTo>
                <a:cubicBezTo>
                  <a:pt x="507270" y="174658"/>
                  <a:pt x="516620" y="172535"/>
                  <a:pt x="551543" y="130628"/>
                </a:cubicBezTo>
                <a:cubicBezTo>
                  <a:pt x="562710" y="117227"/>
                  <a:pt x="565779" y="96330"/>
                  <a:pt x="580572" y="87085"/>
                </a:cubicBezTo>
                <a:cubicBezTo>
                  <a:pt x="606520" y="70868"/>
                  <a:pt x="638629" y="67733"/>
                  <a:pt x="667657" y="58057"/>
                </a:cubicBezTo>
                <a:cubicBezTo>
                  <a:pt x="682171" y="53219"/>
                  <a:pt x="698470" y="52029"/>
                  <a:pt x="711200" y="43542"/>
                </a:cubicBezTo>
                <a:cubicBezTo>
                  <a:pt x="767473" y="6028"/>
                  <a:pt x="738194" y="20030"/>
                  <a:pt x="798286" y="0"/>
                </a:cubicBezTo>
                <a:lnTo>
                  <a:pt x="1509486" y="14514"/>
                </a:lnTo>
                <a:cubicBezTo>
                  <a:pt x="1524774" y="15102"/>
                  <a:pt x="1540299" y="20541"/>
                  <a:pt x="1553029" y="29028"/>
                </a:cubicBezTo>
                <a:cubicBezTo>
                  <a:pt x="1661752" y="101510"/>
                  <a:pt x="1536581" y="52574"/>
                  <a:pt x="1640114" y="87085"/>
                </a:cubicBezTo>
                <a:cubicBezTo>
                  <a:pt x="1649790" y="101599"/>
                  <a:pt x="1654350" y="121383"/>
                  <a:pt x="1669143" y="130628"/>
                </a:cubicBezTo>
                <a:cubicBezTo>
                  <a:pt x="1695091" y="146845"/>
                  <a:pt x="1730769" y="142684"/>
                  <a:pt x="1756229" y="159657"/>
                </a:cubicBezTo>
                <a:cubicBezTo>
                  <a:pt x="1812502" y="197171"/>
                  <a:pt x="1783223" y="183168"/>
                  <a:pt x="1843314" y="203200"/>
                </a:cubicBezTo>
                <a:cubicBezTo>
                  <a:pt x="1852990" y="217714"/>
                  <a:pt x="1858722" y="235845"/>
                  <a:pt x="1872343" y="246742"/>
                </a:cubicBezTo>
                <a:cubicBezTo>
                  <a:pt x="1884290" y="256299"/>
                  <a:pt x="1900715" y="259278"/>
                  <a:pt x="1915886" y="261257"/>
                </a:cubicBezTo>
                <a:cubicBezTo>
                  <a:pt x="2012314" y="273835"/>
                  <a:pt x="2110251" y="274297"/>
                  <a:pt x="2206172" y="290285"/>
                </a:cubicBezTo>
                <a:cubicBezTo>
                  <a:pt x="2234610" y="295025"/>
                  <a:pt x="2333961" y="310623"/>
                  <a:pt x="2365829" y="319314"/>
                </a:cubicBezTo>
                <a:cubicBezTo>
                  <a:pt x="2395349" y="327365"/>
                  <a:pt x="2423886" y="338666"/>
                  <a:pt x="2452914" y="348342"/>
                </a:cubicBezTo>
                <a:cubicBezTo>
                  <a:pt x="2467428" y="353180"/>
                  <a:pt x="2483727" y="354370"/>
                  <a:pt x="2496457" y="362857"/>
                </a:cubicBezTo>
                <a:cubicBezTo>
                  <a:pt x="2510971" y="372533"/>
                  <a:pt x="2524060" y="384800"/>
                  <a:pt x="2540000" y="391885"/>
                </a:cubicBezTo>
                <a:cubicBezTo>
                  <a:pt x="2540010" y="391890"/>
                  <a:pt x="2648852" y="428169"/>
                  <a:pt x="2670629" y="435428"/>
                </a:cubicBezTo>
                <a:cubicBezTo>
                  <a:pt x="2670634" y="435430"/>
                  <a:pt x="2757709" y="464453"/>
                  <a:pt x="2757714" y="464457"/>
                </a:cubicBezTo>
                <a:cubicBezTo>
                  <a:pt x="2772228" y="474133"/>
                  <a:pt x="2785224" y="486613"/>
                  <a:pt x="2801257" y="493485"/>
                </a:cubicBezTo>
                <a:cubicBezTo>
                  <a:pt x="2866353" y="521383"/>
                  <a:pt x="2846375" y="494274"/>
                  <a:pt x="2902857" y="522514"/>
                </a:cubicBezTo>
                <a:cubicBezTo>
                  <a:pt x="2918459" y="530315"/>
                  <a:pt x="2930798" y="543741"/>
                  <a:pt x="2946400" y="551542"/>
                </a:cubicBezTo>
                <a:cubicBezTo>
                  <a:pt x="2960084" y="558384"/>
                  <a:pt x="2976259" y="559215"/>
                  <a:pt x="2989943" y="566057"/>
                </a:cubicBezTo>
                <a:cubicBezTo>
                  <a:pt x="3005545" y="573858"/>
                  <a:pt x="3020085" y="583918"/>
                  <a:pt x="3033486" y="595085"/>
                </a:cubicBezTo>
                <a:cubicBezTo>
                  <a:pt x="3049255" y="608226"/>
                  <a:pt x="3059086" y="628659"/>
                  <a:pt x="3077029" y="638628"/>
                </a:cubicBezTo>
                <a:cubicBezTo>
                  <a:pt x="3103777" y="653488"/>
                  <a:pt x="3164114" y="667657"/>
                  <a:pt x="3164114" y="667657"/>
                </a:cubicBezTo>
                <a:cubicBezTo>
                  <a:pt x="3196215" y="699758"/>
                  <a:pt x="3210784" y="720021"/>
                  <a:pt x="3251200" y="740228"/>
                </a:cubicBezTo>
                <a:cubicBezTo>
                  <a:pt x="3264884" y="747070"/>
                  <a:pt x="3280229" y="749904"/>
                  <a:pt x="3294743" y="754742"/>
                </a:cubicBezTo>
                <a:lnTo>
                  <a:pt x="3381829" y="812800"/>
                </a:lnTo>
                <a:cubicBezTo>
                  <a:pt x="3396343" y="822476"/>
                  <a:pt x="3408823" y="836312"/>
                  <a:pt x="3425372" y="841828"/>
                </a:cubicBezTo>
                <a:lnTo>
                  <a:pt x="3468914" y="856342"/>
                </a:lnTo>
                <a:cubicBezTo>
                  <a:pt x="3478590" y="870856"/>
                  <a:pt x="3485608" y="887550"/>
                  <a:pt x="3497943" y="899885"/>
                </a:cubicBezTo>
                <a:cubicBezTo>
                  <a:pt x="3510278" y="912220"/>
                  <a:pt x="3529999" y="915786"/>
                  <a:pt x="3541486" y="928914"/>
                </a:cubicBezTo>
                <a:cubicBezTo>
                  <a:pt x="3660017" y="1064379"/>
                  <a:pt x="3545115" y="979716"/>
                  <a:pt x="3643086" y="1045028"/>
                </a:cubicBezTo>
                <a:cubicBezTo>
                  <a:pt x="3668632" y="1121668"/>
                  <a:pt x="3649114" y="1075842"/>
                  <a:pt x="3715657" y="1175657"/>
                </a:cubicBezTo>
                <a:lnTo>
                  <a:pt x="3744686" y="1219200"/>
                </a:lnTo>
                <a:cubicBezTo>
                  <a:pt x="3777371" y="1317255"/>
                  <a:pt x="3732042" y="1210969"/>
                  <a:pt x="3802743" y="1291771"/>
                </a:cubicBezTo>
                <a:cubicBezTo>
                  <a:pt x="3825717" y="1318027"/>
                  <a:pt x="3841448" y="1349828"/>
                  <a:pt x="3860800" y="1378857"/>
                </a:cubicBezTo>
                <a:lnTo>
                  <a:pt x="3889829" y="1422400"/>
                </a:lnTo>
                <a:cubicBezTo>
                  <a:pt x="3894667" y="1436914"/>
                  <a:pt x="3901024" y="1451007"/>
                  <a:pt x="3904343" y="1465942"/>
                </a:cubicBezTo>
                <a:cubicBezTo>
                  <a:pt x="3919850" y="1535726"/>
                  <a:pt x="3922389" y="1597755"/>
                  <a:pt x="3933372" y="1669142"/>
                </a:cubicBezTo>
                <a:cubicBezTo>
                  <a:pt x="3937052" y="1693063"/>
                  <a:pt x="3948664" y="1757786"/>
                  <a:pt x="3962400" y="1785257"/>
                </a:cubicBezTo>
                <a:cubicBezTo>
                  <a:pt x="3970201" y="1800859"/>
                  <a:pt x="3981753" y="1814286"/>
                  <a:pt x="3991429" y="1828800"/>
                </a:cubicBezTo>
                <a:cubicBezTo>
                  <a:pt x="3996267" y="1843314"/>
                  <a:pt x="3997457" y="1859612"/>
                  <a:pt x="4005943" y="1872342"/>
                </a:cubicBezTo>
                <a:cubicBezTo>
                  <a:pt x="4051518" y="1940705"/>
                  <a:pt x="4046855" y="1888196"/>
                  <a:pt x="4078514" y="1959428"/>
                </a:cubicBezTo>
                <a:cubicBezTo>
                  <a:pt x="4090941" y="1987390"/>
                  <a:pt x="4107543" y="2046514"/>
                  <a:pt x="4107543" y="2046514"/>
                </a:cubicBezTo>
                <a:cubicBezTo>
                  <a:pt x="4102705" y="2191657"/>
                  <a:pt x="4166471" y="2356658"/>
                  <a:pt x="4093029" y="2481942"/>
                </a:cubicBezTo>
                <a:cubicBezTo>
                  <a:pt x="4053847" y="2548781"/>
                  <a:pt x="3881275" y="2464996"/>
                  <a:pt x="3802743" y="2452914"/>
                </a:cubicBezTo>
                <a:cubicBezTo>
                  <a:pt x="3759441" y="2446252"/>
                  <a:pt x="3715657" y="2443238"/>
                  <a:pt x="3672114" y="2438400"/>
                </a:cubicBezTo>
                <a:cubicBezTo>
                  <a:pt x="3657600" y="2433562"/>
                  <a:pt x="3643574" y="2426885"/>
                  <a:pt x="3628572" y="2423885"/>
                </a:cubicBezTo>
                <a:cubicBezTo>
                  <a:pt x="3459867" y="2390143"/>
                  <a:pt x="3374585" y="2415466"/>
                  <a:pt x="3164114" y="2423885"/>
                </a:cubicBezTo>
                <a:lnTo>
                  <a:pt x="2569029" y="2409371"/>
                </a:lnTo>
                <a:cubicBezTo>
                  <a:pt x="2539627" y="2408120"/>
                  <a:pt x="2510671" y="2401241"/>
                  <a:pt x="2481943" y="2394857"/>
                </a:cubicBezTo>
                <a:cubicBezTo>
                  <a:pt x="2414483" y="2379866"/>
                  <a:pt x="2454231" y="2371531"/>
                  <a:pt x="2365829" y="2365828"/>
                </a:cubicBezTo>
                <a:cubicBezTo>
                  <a:pt x="2150124" y="2351912"/>
                  <a:pt x="1503321" y="2340032"/>
                  <a:pt x="1364343" y="2336800"/>
                </a:cubicBezTo>
                <a:cubicBezTo>
                  <a:pt x="1287703" y="2311252"/>
                  <a:pt x="1333530" y="2330771"/>
                  <a:pt x="1233714" y="2264228"/>
                </a:cubicBezTo>
                <a:cubicBezTo>
                  <a:pt x="1219200" y="2254552"/>
                  <a:pt x="1206720" y="2240716"/>
                  <a:pt x="1190172" y="2235200"/>
                </a:cubicBezTo>
                <a:lnTo>
                  <a:pt x="1103086" y="2206171"/>
                </a:lnTo>
                <a:cubicBezTo>
                  <a:pt x="1088572" y="2196495"/>
                  <a:pt x="1075145" y="2184943"/>
                  <a:pt x="1059543" y="2177142"/>
                </a:cubicBezTo>
                <a:cubicBezTo>
                  <a:pt x="1045859" y="2170300"/>
                  <a:pt x="1029374" y="2170058"/>
                  <a:pt x="1016000" y="2162628"/>
                </a:cubicBezTo>
                <a:cubicBezTo>
                  <a:pt x="985502" y="2145685"/>
                  <a:pt x="957943" y="2123924"/>
                  <a:pt x="928914" y="2104571"/>
                </a:cubicBezTo>
                <a:cubicBezTo>
                  <a:pt x="914400" y="2094895"/>
                  <a:pt x="901921" y="2081058"/>
                  <a:pt x="885372" y="2075542"/>
                </a:cubicBezTo>
                <a:cubicBezTo>
                  <a:pt x="870858" y="2070704"/>
                  <a:pt x="855203" y="2068458"/>
                  <a:pt x="841829" y="2061028"/>
                </a:cubicBezTo>
                <a:cubicBezTo>
                  <a:pt x="811331" y="2044085"/>
                  <a:pt x="783772" y="2022323"/>
                  <a:pt x="754743" y="2002971"/>
                </a:cubicBezTo>
                <a:lnTo>
                  <a:pt x="711200" y="1973942"/>
                </a:lnTo>
                <a:cubicBezTo>
                  <a:pt x="657566" y="1893490"/>
                  <a:pt x="712859" y="1957124"/>
                  <a:pt x="638629" y="1915885"/>
                </a:cubicBezTo>
                <a:cubicBezTo>
                  <a:pt x="608131" y="1898942"/>
                  <a:pt x="580572" y="1877180"/>
                  <a:pt x="551543" y="1857828"/>
                </a:cubicBezTo>
                <a:cubicBezTo>
                  <a:pt x="537029" y="1848152"/>
                  <a:pt x="524549" y="1834316"/>
                  <a:pt x="508000" y="1828800"/>
                </a:cubicBezTo>
                <a:lnTo>
                  <a:pt x="420914" y="1799771"/>
                </a:lnTo>
                <a:cubicBezTo>
                  <a:pt x="296144" y="1716588"/>
                  <a:pt x="453999" y="1816311"/>
                  <a:pt x="333829" y="1756228"/>
                </a:cubicBezTo>
                <a:cubicBezTo>
                  <a:pt x="318227" y="1748427"/>
                  <a:pt x="306226" y="1734285"/>
                  <a:pt x="290286" y="1727200"/>
                </a:cubicBezTo>
                <a:cubicBezTo>
                  <a:pt x="262324" y="1714773"/>
                  <a:pt x="203200" y="1698171"/>
                  <a:pt x="203200" y="1698171"/>
                </a:cubicBezTo>
                <a:cubicBezTo>
                  <a:pt x="188686" y="1688495"/>
                  <a:pt x="175259" y="1676943"/>
                  <a:pt x="159657" y="1669142"/>
                </a:cubicBezTo>
                <a:cubicBezTo>
                  <a:pt x="145973" y="1662300"/>
                  <a:pt x="128061" y="1664185"/>
                  <a:pt x="116114" y="1654628"/>
                </a:cubicBezTo>
                <a:cubicBezTo>
                  <a:pt x="102493" y="1643731"/>
                  <a:pt x="96762" y="1625599"/>
                  <a:pt x="87086" y="1611085"/>
                </a:cubicBezTo>
                <a:cubicBezTo>
                  <a:pt x="82248" y="1582057"/>
                  <a:pt x="78956" y="1552728"/>
                  <a:pt x="72572" y="1524000"/>
                </a:cubicBezTo>
                <a:cubicBezTo>
                  <a:pt x="69253" y="1509065"/>
                  <a:pt x="58057" y="1495757"/>
                  <a:pt x="58057" y="1480457"/>
                </a:cubicBezTo>
                <a:cubicBezTo>
                  <a:pt x="58057" y="1460509"/>
                  <a:pt x="72572" y="1422400"/>
                  <a:pt x="72572" y="1422400"/>
                </a:cubicBezTo>
              </a:path>
            </a:pathLst>
          </a:custGeom>
          <a:gradFill flip="none" rotWithShape="1">
            <a:gsLst>
              <a:gs pos="39000">
                <a:schemeClr val="bg1">
                  <a:lumMod val="50000"/>
                </a:schemeClr>
              </a:gs>
              <a:gs pos="69000">
                <a:schemeClr val="bg1">
                  <a:lumMod val="50000"/>
                  <a:tint val="44500"/>
                  <a:satMod val="160000"/>
                </a:schemeClr>
              </a:gs>
              <a:gs pos="100000">
                <a:schemeClr val="bg1">
                  <a:lumMod val="50000"/>
                  <a:tint val="23500"/>
                  <a:satMod val="160000"/>
                </a:schemeClr>
              </a:gs>
            </a:gsLst>
            <a:lin ang="192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4859" y="446629"/>
            <a:ext cx="8165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Case Study: Thermal Stresses in a Boulder</a:t>
            </a:r>
            <a:endParaRPr lang="en-US" sz="3600" dirty="0"/>
          </a:p>
        </p:txBody>
      </p:sp>
      <p:grpSp>
        <p:nvGrpSpPr>
          <p:cNvPr id="9" name="Group 8"/>
          <p:cNvGrpSpPr/>
          <p:nvPr/>
        </p:nvGrpSpPr>
        <p:grpSpPr>
          <a:xfrm>
            <a:off x="-548780" y="3003140"/>
            <a:ext cx="9940134" cy="5059567"/>
            <a:chOff x="-548780" y="3003140"/>
            <a:chExt cx="9940134" cy="5059567"/>
          </a:xfrm>
        </p:grpSpPr>
        <p:sp>
          <p:nvSpPr>
            <p:cNvPr id="11" name="Freeform 10"/>
            <p:cNvSpPr/>
            <p:nvPr/>
          </p:nvSpPr>
          <p:spPr>
            <a:xfrm>
              <a:off x="-548780" y="3003140"/>
              <a:ext cx="9940134" cy="5059567"/>
            </a:xfrm>
            <a:custGeom>
              <a:avLst/>
              <a:gdLst>
                <a:gd name="connsiteX0" fmla="*/ 379039 w 9940134"/>
                <a:gd name="connsiteY0" fmla="*/ 128336 h 5059567"/>
                <a:gd name="connsiteX1" fmla="*/ 379039 w 9940134"/>
                <a:gd name="connsiteY1" fmla="*/ 128336 h 5059567"/>
                <a:gd name="connsiteX2" fmla="*/ 603629 w 9940134"/>
                <a:gd name="connsiteY2" fmla="*/ 336884 h 5059567"/>
                <a:gd name="connsiteX3" fmla="*/ 651755 w 9940134"/>
                <a:gd name="connsiteY3" fmla="*/ 352926 h 5059567"/>
                <a:gd name="connsiteX4" fmla="*/ 764050 w 9940134"/>
                <a:gd name="connsiteY4" fmla="*/ 401052 h 5059567"/>
                <a:gd name="connsiteX5" fmla="*/ 1052808 w 9940134"/>
                <a:gd name="connsiteY5" fmla="*/ 561473 h 5059567"/>
                <a:gd name="connsiteX6" fmla="*/ 1261355 w 9940134"/>
                <a:gd name="connsiteY6" fmla="*/ 705852 h 5059567"/>
                <a:gd name="connsiteX7" fmla="*/ 1421776 w 9940134"/>
                <a:gd name="connsiteY7" fmla="*/ 786063 h 5059567"/>
                <a:gd name="connsiteX8" fmla="*/ 1742618 w 9940134"/>
                <a:gd name="connsiteY8" fmla="*/ 1042736 h 5059567"/>
                <a:gd name="connsiteX9" fmla="*/ 1903039 w 9940134"/>
                <a:gd name="connsiteY9" fmla="*/ 1138989 h 5059567"/>
                <a:gd name="connsiteX10" fmla="*/ 1999292 w 9940134"/>
                <a:gd name="connsiteY10" fmla="*/ 1235242 h 5059567"/>
                <a:gd name="connsiteX11" fmla="*/ 2063460 w 9940134"/>
                <a:gd name="connsiteY11" fmla="*/ 1267326 h 5059567"/>
                <a:gd name="connsiteX12" fmla="*/ 2175755 w 9940134"/>
                <a:gd name="connsiteY12" fmla="*/ 1363578 h 5059567"/>
                <a:gd name="connsiteX13" fmla="*/ 2223881 w 9940134"/>
                <a:gd name="connsiteY13" fmla="*/ 1379621 h 5059567"/>
                <a:gd name="connsiteX14" fmla="*/ 2320134 w 9940134"/>
                <a:gd name="connsiteY14" fmla="*/ 1443789 h 5059567"/>
                <a:gd name="connsiteX15" fmla="*/ 2368260 w 9940134"/>
                <a:gd name="connsiteY15" fmla="*/ 1475873 h 5059567"/>
                <a:gd name="connsiteX16" fmla="*/ 2753271 w 9940134"/>
                <a:gd name="connsiteY16" fmla="*/ 1892968 h 5059567"/>
                <a:gd name="connsiteX17" fmla="*/ 2913692 w 9940134"/>
                <a:gd name="connsiteY17" fmla="*/ 2133600 h 5059567"/>
                <a:gd name="connsiteX18" fmla="*/ 3009944 w 9940134"/>
                <a:gd name="connsiteY18" fmla="*/ 2277978 h 5059567"/>
                <a:gd name="connsiteX19" fmla="*/ 3058071 w 9940134"/>
                <a:gd name="connsiteY19" fmla="*/ 2342147 h 5059567"/>
                <a:gd name="connsiteX20" fmla="*/ 3074113 w 9940134"/>
                <a:gd name="connsiteY20" fmla="*/ 2390273 h 5059567"/>
                <a:gd name="connsiteX21" fmla="*/ 3218492 w 9940134"/>
                <a:gd name="connsiteY21" fmla="*/ 2502568 h 5059567"/>
                <a:gd name="connsiteX22" fmla="*/ 3330786 w 9940134"/>
                <a:gd name="connsiteY22" fmla="*/ 2598821 h 5059567"/>
                <a:gd name="connsiteX23" fmla="*/ 3362871 w 9940134"/>
                <a:gd name="connsiteY23" fmla="*/ 2646947 h 5059567"/>
                <a:gd name="connsiteX24" fmla="*/ 3443081 w 9940134"/>
                <a:gd name="connsiteY24" fmla="*/ 2711115 h 5059567"/>
                <a:gd name="connsiteX25" fmla="*/ 3475165 w 9940134"/>
                <a:gd name="connsiteY25" fmla="*/ 2743200 h 5059567"/>
                <a:gd name="connsiteX26" fmla="*/ 3523292 w 9940134"/>
                <a:gd name="connsiteY26" fmla="*/ 2775284 h 5059567"/>
                <a:gd name="connsiteX27" fmla="*/ 3651629 w 9940134"/>
                <a:gd name="connsiteY27" fmla="*/ 2855494 h 5059567"/>
                <a:gd name="connsiteX28" fmla="*/ 3779965 w 9940134"/>
                <a:gd name="connsiteY28" fmla="*/ 2951747 h 5059567"/>
                <a:gd name="connsiteX29" fmla="*/ 3828092 w 9940134"/>
                <a:gd name="connsiteY29" fmla="*/ 2999873 h 5059567"/>
                <a:gd name="connsiteX30" fmla="*/ 3956429 w 9940134"/>
                <a:gd name="connsiteY30" fmla="*/ 3096126 h 5059567"/>
                <a:gd name="connsiteX31" fmla="*/ 4004555 w 9940134"/>
                <a:gd name="connsiteY31" fmla="*/ 3128210 h 5059567"/>
                <a:gd name="connsiteX32" fmla="*/ 4100808 w 9940134"/>
                <a:gd name="connsiteY32" fmla="*/ 3144252 h 5059567"/>
                <a:gd name="connsiteX33" fmla="*/ 4229144 w 9940134"/>
                <a:gd name="connsiteY33" fmla="*/ 3208421 h 5059567"/>
                <a:gd name="connsiteX34" fmla="*/ 4405608 w 9940134"/>
                <a:gd name="connsiteY34" fmla="*/ 3288631 h 5059567"/>
                <a:gd name="connsiteX35" fmla="*/ 4469776 w 9940134"/>
                <a:gd name="connsiteY35" fmla="*/ 3304673 h 5059567"/>
                <a:gd name="connsiteX36" fmla="*/ 4533944 w 9940134"/>
                <a:gd name="connsiteY36" fmla="*/ 3336757 h 5059567"/>
                <a:gd name="connsiteX37" fmla="*/ 4710408 w 9940134"/>
                <a:gd name="connsiteY37" fmla="*/ 3384884 h 5059567"/>
                <a:gd name="connsiteX38" fmla="*/ 5175629 w 9940134"/>
                <a:gd name="connsiteY38" fmla="*/ 3368842 h 5059567"/>
                <a:gd name="connsiteX39" fmla="*/ 5255839 w 9940134"/>
                <a:gd name="connsiteY39" fmla="*/ 3336757 h 5059567"/>
                <a:gd name="connsiteX40" fmla="*/ 5384176 w 9940134"/>
                <a:gd name="connsiteY40" fmla="*/ 3304673 h 5059567"/>
                <a:gd name="connsiteX41" fmla="*/ 6057944 w 9940134"/>
                <a:gd name="connsiteY41" fmla="*/ 3336757 h 5059567"/>
                <a:gd name="connsiteX42" fmla="*/ 7357355 w 9940134"/>
                <a:gd name="connsiteY42" fmla="*/ 3304673 h 5059567"/>
                <a:gd name="connsiteX43" fmla="*/ 7453608 w 9940134"/>
                <a:gd name="connsiteY43" fmla="*/ 3256547 h 5059567"/>
                <a:gd name="connsiteX44" fmla="*/ 7854660 w 9940134"/>
                <a:gd name="connsiteY44" fmla="*/ 3272589 h 5059567"/>
                <a:gd name="connsiteX45" fmla="*/ 7918829 w 9940134"/>
                <a:gd name="connsiteY45" fmla="*/ 3304673 h 5059567"/>
                <a:gd name="connsiteX46" fmla="*/ 8015081 w 9940134"/>
                <a:gd name="connsiteY46" fmla="*/ 3368842 h 5059567"/>
                <a:gd name="connsiteX47" fmla="*/ 8271755 w 9940134"/>
                <a:gd name="connsiteY47" fmla="*/ 3497178 h 5059567"/>
                <a:gd name="connsiteX48" fmla="*/ 8608639 w 9940134"/>
                <a:gd name="connsiteY48" fmla="*/ 3625515 h 5059567"/>
                <a:gd name="connsiteX49" fmla="*/ 8897397 w 9940134"/>
                <a:gd name="connsiteY49" fmla="*/ 3705726 h 5059567"/>
                <a:gd name="connsiteX50" fmla="*/ 9057818 w 9940134"/>
                <a:gd name="connsiteY50" fmla="*/ 3753852 h 5059567"/>
                <a:gd name="connsiteX51" fmla="*/ 9234281 w 9940134"/>
                <a:gd name="connsiteY51" fmla="*/ 3769894 h 5059567"/>
                <a:gd name="connsiteX52" fmla="*/ 9410744 w 9940134"/>
                <a:gd name="connsiteY52" fmla="*/ 3801978 h 5059567"/>
                <a:gd name="connsiteX53" fmla="*/ 9651376 w 9940134"/>
                <a:gd name="connsiteY53" fmla="*/ 3834063 h 5059567"/>
                <a:gd name="connsiteX54" fmla="*/ 9699502 w 9940134"/>
                <a:gd name="connsiteY54" fmla="*/ 3850105 h 5059567"/>
                <a:gd name="connsiteX55" fmla="*/ 9892008 w 9940134"/>
                <a:gd name="connsiteY55" fmla="*/ 4026568 h 5059567"/>
                <a:gd name="connsiteX56" fmla="*/ 9940134 w 9940134"/>
                <a:gd name="connsiteY56" fmla="*/ 4058652 h 5059567"/>
                <a:gd name="connsiteX57" fmla="*/ 9795755 w 9940134"/>
                <a:gd name="connsiteY57" fmla="*/ 4170947 h 5059567"/>
                <a:gd name="connsiteX58" fmla="*/ 9731586 w 9940134"/>
                <a:gd name="connsiteY58" fmla="*/ 4219073 h 5059567"/>
                <a:gd name="connsiteX59" fmla="*/ 9651376 w 9940134"/>
                <a:gd name="connsiteY59" fmla="*/ 4267200 h 5059567"/>
                <a:gd name="connsiteX60" fmla="*/ 9603250 w 9940134"/>
                <a:gd name="connsiteY60" fmla="*/ 4315326 h 5059567"/>
                <a:gd name="connsiteX61" fmla="*/ 9490955 w 9940134"/>
                <a:gd name="connsiteY61" fmla="*/ 4363452 h 5059567"/>
                <a:gd name="connsiteX62" fmla="*/ 9218239 w 9940134"/>
                <a:gd name="connsiteY62" fmla="*/ 4539915 h 5059567"/>
                <a:gd name="connsiteX63" fmla="*/ 8945523 w 9940134"/>
                <a:gd name="connsiteY63" fmla="*/ 4652210 h 5059567"/>
                <a:gd name="connsiteX64" fmla="*/ 8833229 w 9940134"/>
                <a:gd name="connsiteY64" fmla="*/ 4732421 h 5059567"/>
                <a:gd name="connsiteX65" fmla="*/ 8480302 w 9940134"/>
                <a:gd name="connsiteY65" fmla="*/ 4844715 h 5059567"/>
                <a:gd name="connsiteX66" fmla="*/ 8384050 w 9940134"/>
                <a:gd name="connsiteY66" fmla="*/ 4860757 h 5059567"/>
                <a:gd name="connsiteX67" fmla="*/ 8223629 w 9940134"/>
                <a:gd name="connsiteY67" fmla="*/ 4876800 h 5059567"/>
                <a:gd name="connsiteX68" fmla="*/ 8111334 w 9940134"/>
                <a:gd name="connsiteY68" fmla="*/ 4892842 h 5059567"/>
                <a:gd name="connsiteX69" fmla="*/ 7966955 w 9940134"/>
                <a:gd name="connsiteY69" fmla="*/ 4924926 h 5059567"/>
                <a:gd name="connsiteX70" fmla="*/ 7694239 w 9940134"/>
                <a:gd name="connsiteY70" fmla="*/ 4940968 h 5059567"/>
                <a:gd name="connsiteX71" fmla="*/ 7549860 w 9940134"/>
                <a:gd name="connsiteY71" fmla="*/ 4957010 h 5059567"/>
                <a:gd name="connsiteX72" fmla="*/ 6667544 w 9940134"/>
                <a:gd name="connsiteY72" fmla="*/ 4973052 h 5059567"/>
                <a:gd name="connsiteX73" fmla="*/ 1726576 w 9940134"/>
                <a:gd name="connsiteY73" fmla="*/ 4989094 h 5059567"/>
                <a:gd name="connsiteX74" fmla="*/ 1325523 w 9940134"/>
                <a:gd name="connsiteY74" fmla="*/ 4860757 h 5059567"/>
                <a:gd name="connsiteX75" fmla="*/ 1100934 w 9940134"/>
                <a:gd name="connsiteY75" fmla="*/ 4812631 h 5059567"/>
                <a:gd name="connsiteX76" fmla="*/ 1004681 w 9940134"/>
                <a:gd name="connsiteY76" fmla="*/ 4780547 h 5059567"/>
                <a:gd name="connsiteX77" fmla="*/ 924471 w 9940134"/>
                <a:gd name="connsiteY77" fmla="*/ 4748463 h 5059567"/>
                <a:gd name="connsiteX78" fmla="*/ 699881 w 9940134"/>
                <a:gd name="connsiteY78" fmla="*/ 4700336 h 5059567"/>
                <a:gd name="connsiteX79" fmla="*/ 571544 w 9940134"/>
                <a:gd name="connsiteY79" fmla="*/ 4572000 h 5059567"/>
                <a:gd name="connsiteX80" fmla="*/ 427165 w 9940134"/>
                <a:gd name="connsiteY80" fmla="*/ 4411578 h 5059567"/>
                <a:gd name="connsiteX81" fmla="*/ 362997 w 9940134"/>
                <a:gd name="connsiteY81" fmla="*/ 4315326 h 5059567"/>
                <a:gd name="connsiteX82" fmla="*/ 250702 w 9940134"/>
                <a:gd name="connsiteY82" fmla="*/ 4154905 h 5059567"/>
                <a:gd name="connsiteX83" fmla="*/ 218618 w 9940134"/>
                <a:gd name="connsiteY83" fmla="*/ 4090736 h 5059567"/>
                <a:gd name="connsiteX84" fmla="*/ 186534 w 9940134"/>
                <a:gd name="connsiteY84" fmla="*/ 4042610 h 5059567"/>
                <a:gd name="connsiteX85" fmla="*/ 154450 w 9940134"/>
                <a:gd name="connsiteY85" fmla="*/ 3978442 h 5059567"/>
                <a:gd name="connsiteX86" fmla="*/ 106323 w 9940134"/>
                <a:gd name="connsiteY86" fmla="*/ 3914273 h 5059567"/>
                <a:gd name="connsiteX87" fmla="*/ 74239 w 9940134"/>
                <a:gd name="connsiteY87" fmla="*/ 3850105 h 5059567"/>
                <a:gd name="connsiteX88" fmla="*/ 26113 w 9940134"/>
                <a:gd name="connsiteY88" fmla="*/ 3721768 h 5059567"/>
                <a:gd name="connsiteX89" fmla="*/ 26113 w 9940134"/>
                <a:gd name="connsiteY89" fmla="*/ 1973178 h 5059567"/>
                <a:gd name="connsiteX90" fmla="*/ 42155 w 9940134"/>
                <a:gd name="connsiteY90" fmla="*/ 1892968 h 5059567"/>
                <a:gd name="connsiteX91" fmla="*/ 74239 w 9940134"/>
                <a:gd name="connsiteY91" fmla="*/ 1764631 h 5059567"/>
                <a:gd name="connsiteX92" fmla="*/ 90281 w 9940134"/>
                <a:gd name="connsiteY92" fmla="*/ 1572126 h 5059567"/>
                <a:gd name="connsiteX93" fmla="*/ 106323 w 9940134"/>
                <a:gd name="connsiteY93" fmla="*/ 1507957 h 5059567"/>
                <a:gd name="connsiteX94" fmla="*/ 154450 w 9940134"/>
                <a:gd name="connsiteY94" fmla="*/ 1315452 h 5059567"/>
                <a:gd name="connsiteX95" fmla="*/ 170492 w 9940134"/>
                <a:gd name="connsiteY95" fmla="*/ 1203157 h 5059567"/>
                <a:gd name="connsiteX96" fmla="*/ 186534 w 9940134"/>
                <a:gd name="connsiteY96" fmla="*/ 1106905 h 5059567"/>
                <a:gd name="connsiteX97" fmla="*/ 234660 w 9940134"/>
                <a:gd name="connsiteY97" fmla="*/ 882315 h 5059567"/>
                <a:gd name="connsiteX98" fmla="*/ 250702 w 9940134"/>
                <a:gd name="connsiteY98" fmla="*/ 737936 h 5059567"/>
                <a:gd name="connsiteX99" fmla="*/ 266744 w 9940134"/>
                <a:gd name="connsiteY99" fmla="*/ 673768 h 5059567"/>
                <a:gd name="connsiteX100" fmla="*/ 298829 w 9940134"/>
                <a:gd name="connsiteY100" fmla="*/ 529389 h 5059567"/>
                <a:gd name="connsiteX101" fmla="*/ 314871 w 9940134"/>
                <a:gd name="connsiteY101" fmla="*/ 352926 h 5059567"/>
                <a:gd name="connsiteX102" fmla="*/ 330913 w 9940134"/>
                <a:gd name="connsiteY102" fmla="*/ 272715 h 5059567"/>
                <a:gd name="connsiteX103" fmla="*/ 346955 w 9940134"/>
                <a:gd name="connsiteY103" fmla="*/ 80210 h 5059567"/>
                <a:gd name="connsiteX104" fmla="*/ 395081 w 9940134"/>
                <a:gd name="connsiteY104" fmla="*/ 64168 h 5059567"/>
                <a:gd name="connsiteX105" fmla="*/ 491334 w 9940134"/>
                <a:gd name="connsiteY105" fmla="*/ 0 h 5059567"/>
                <a:gd name="connsiteX106" fmla="*/ 523418 w 9940134"/>
                <a:gd name="connsiteY106" fmla="*/ 16042 h 5059567"/>
                <a:gd name="connsiteX107" fmla="*/ 555502 w 9940134"/>
                <a:gd name="connsiteY107" fmla="*/ 288757 h 5059567"/>
                <a:gd name="connsiteX108" fmla="*/ 523418 w 9940134"/>
                <a:gd name="connsiteY108" fmla="*/ 304800 h 505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</a:cxnLst>
              <a:rect l="l" t="t" r="r" b="b"/>
              <a:pathLst>
                <a:path w="9940134" h="5059567">
                  <a:moveTo>
                    <a:pt x="379039" y="128336"/>
                  </a:moveTo>
                  <a:lnTo>
                    <a:pt x="379039" y="128336"/>
                  </a:lnTo>
                  <a:cubicBezTo>
                    <a:pt x="400389" y="149686"/>
                    <a:pt x="525398" y="297769"/>
                    <a:pt x="603629" y="336884"/>
                  </a:cubicBezTo>
                  <a:cubicBezTo>
                    <a:pt x="618754" y="344446"/>
                    <a:pt x="636630" y="345364"/>
                    <a:pt x="651755" y="352926"/>
                  </a:cubicBezTo>
                  <a:cubicBezTo>
                    <a:pt x="762539" y="408318"/>
                    <a:pt x="630502" y="367665"/>
                    <a:pt x="764050" y="401052"/>
                  </a:cubicBezTo>
                  <a:cubicBezTo>
                    <a:pt x="860303" y="454526"/>
                    <a:pt x="962277" y="498798"/>
                    <a:pt x="1052808" y="561473"/>
                  </a:cubicBezTo>
                  <a:cubicBezTo>
                    <a:pt x="1122324" y="609599"/>
                    <a:pt x="1189133" y="661891"/>
                    <a:pt x="1261355" y="705852"/>
                  </a:cubicBezTo>
                  <a:cubicBezTo>
                    <a:pt x="1312424" y="736937"/>
                    <a:pt x="1372798" y="751778"/>
                    <a:pt x="1421776" y="786063"/>
                  </a:cubicBezTo>
                  <a:cubicBezTo>
                    <a:pt x="1533977" y="864604"/>
                    <a:pt x="1625177" y="972271"/>
                    <a:pt x="1742618" y="1042736"/>
                  </a:cubicBezTo>
                  <a:cubicBezTo>
                    <a:pt x="1796092" y="1074820"/>
                    <a:pt x="1853151" y="1101573"/>
                    <a:pt x="1903039" y="1138989"/>
                  </a:cubicBezTo>
                  <a:cubicBezTo>
                    <a:pt x="1939338" y="1166214"/>
                    <a:pt x="1963861" y="1206897"/>
                    <a:pt x="1999292" y="1235242"/>
                  </a:cubicBezTo>
                  <a:cubicBezTo>
                    <a:pt x="2017966" y="1250181"/>
                    <a:pt x="2044329" y="1252978"/>
                    <a:pt x="2063460" y="1267326"/>
                  </a:cubicBezTo>
                  <a:cubicBezTo>
                    <a:pt x="2142403" y="1326532"/>
                    <a:pt x="2101733" y="1326566"/>
                    <a:pt x="2175755" y="1363578"/>
                  </a:cubicBezTo>
                  <a:cubicBezTo>
                    <a:pt x="2190880" y="1371140"/>
                    <a:pt x="2209099" y="1371409"/>
                    <a:pt x="2223881" y="1379621"/>
                  </a:cubicBezTo>
                  <a:cubicBezTo>
                    <a:pt x="2257589" y="1398348"/>
                    <a:pt x="2288050" y="1422400"/>
                    <a:pt x="2320134" y="1443789"/>
                  </a:cubicBezTo>
                  <a:cubicBezTo>
                    <a:pt x="2336176" y="1454484"/>
                    <a:pt x="2354627" y="1462240"/>
                    <a:pt x="2368260" y="1475873"/>
                  </a:cubicBezTo>
                  <a:cubicBezTo>
                    <a:pt x="2459142" y="1566755"/>
                    <a:pt x="2704274" y="1804773"/>
                    <a:pt x="2753271" y="1892968"/>
                  </a:cubicBezTo>
                  <a:cubicBezTo>
                    <a:pt x="2910835" y="2176585"/>
                    <a:pt x="2754941" y="1917122"/>
                    <a:pt x="2913692" y="2133600"/>
                  </a:cubicBezTo>
                  <a:cubicBezTo>
                    <a:pt x="2947897" y="2180243"/>
                    <a:pt x="2975240" y="2231706"/>
                    <a:pt x="3009944" y="2277978"/>
                  </a:cubicBezTo>
                  <a:lnTo>
                    <a:pt x="3058071" y="2342147"/>
                  </a:lnTo>
                  <a:cubicBezTo>
                    <a:pt x="3063418" y="2358189"/>
                    <a:pt x="3063731" y="2376925"/>
                    <a:pt x="3074113" y="2390273"/>
                  </a:cubicBezTo>
                  <a:cubicBezTo>
                    <a:pt x="3149860" y="2487663"/>
                    <a:pt x="3139418" y="2476210"/>
                    <a:pt x="3218492" y="2502568"/>
                  </a:cubicBezTo>
                  <a:cubicBezTo>
                    <a:pt x="3346616" y="2673400"/>
                    <a:pt x="3183985" y="2476487"/>
                    <a:pt x="3330786" y="2598821"/>
                  </a:cubicBezTo>
                  <a:cubicBezTo>
                    <a:pt x="3345598" y="2611164"/>
                    <a:pt x="3349238" y="2633314"/>
                    <a:pt x="3362871" y="2646947"/>
                  </a:cubicBezTo>
                  <a:cubicBezTo>
                    <a:pt x="3387082" y="2671158"/>
                    <a:pt x="3417084" y="2688832"/>
                    <a:pt x="3443081" y="2711115"/>
                  </a:cubicBezTo>
                  <a:cubicBezTo>
                    <a:pt x="3454565" y="2720958"/>
                    <a:pt x="3463355" y="2733752"/>
                    <a:pt x="3475165" y="2743200"/>
                  </a:cubicBezTo>
                  <a:cubicBezTo>
                    <a:pt x="3490220" y="2755244"/>
                    <a:pt x="3507603" y="2764078"/>
                    <a:pt x="3523292" y="2775284"/>
                  </a:cubicBezTo>
                  <a:cubicBezTo>
                    <a:pt x="3620477" y="2844701"/>
                    <a:pt x="3551126" y="2805243"/>
                    <a:pt x="3651629" y="2855494"/>
                  </a:cubicBezTo>
                  <a:cubicBezTo>
                    <a:pt x="3765306" y="2969174"/>
                    <a:pt x="3620511" y="2832158"/>
                    <a:pt x="3779965" y="2951747"/>
                  </a:cubicBezTo>
                  <a:cubicBezTo>
                    <a:pt x="3798115" y="2965359"/>
                    <a:pt x="3810533" y="2985507"/>
                    <a:pt x="3828092" y="2999873"/>
                  </a:cubicBezTo>
                  <a:cubicBezTo>
                    <a:pt x="3869479" y="3033735"/>
                    <a:pt x="3911936" y="3066464"/>
                    <a:pt x="3956429" y="3096126"/>
                  </a:cubicBezTo>
                  <a:cubicBezTo>
                    <a:pt x="3972471" y="3106821"/>
                    <a:pt x="3986264" y="3122113"/>
                    <a:pt x="4004555" y="3128210"/>
                  </a:cubicBezTo>
                  <a:cubicBezTo>
                    <a:pt x="4035413" y="3138496"/>
                    <a:pt x="4068724" y="3138905"/>
                    <a:pt x="4100808" y="3144252"/>
                  </a:cubicBezTo>
                  <a:cubicBezTo>
                    <a:pt x="4297849" y="3262477"/>
                    <a:pt x="4095941" y="3149219"/>
                    <a:pt x="4229144" y="3208421"/>
                  </a:cubicBezTo>
                  <a:cubicBezTo>
                    <a:pt x="4327310" y="3252051"/>
                    <a:pt x="4311232" y="3257173"/>
                    <a:pt x="4405608" y="3288631"/>
                  </a:cubicBezTo>
                  <a:cubicBezTo>
                    <a:pt x="4426524" y="3295603"/>
                    <a:pt x="4449132" y="3296932"/>
                    <a:pt x="4469776" y="3304673"/>
                  </a:cubicBezTo>
                  <a:cubicBezTo>
                    <a:pt x="4492167" y="3313070"/>
                    <a:pt x="4511740" y="3327875"/>
                    <a:pt x="4533944" y="3336757"/>
                  </a:cubicBezTo>
                  <a:cubicBezTo>
                    <a:pt x="4615361" y="3369324"/>
                    <a:pt x="4629850" y="3368773"/>
                    <a:pt x="4710408" y="3384884"/>
                  </a:cubicBezTo>
                  <a:cubicBezTo>
                    <a:pt x="4865482" y="3379537"/>
                    <a:pt x="5021064" y="3382480"/>
                    <a:pt x="5175629" y="3368842"/>
                  </a:cubicBezTo>
                  <a:cubicBezTo>
                    <a:pt x="5204314" y="3366311"/>
                    <a:pt x="5228257" y="3345032"/>
                    <a:pt x="5255839" y="3336757"/>
                  </a:cubicBezTo>
                  <a:cubicBezTo>
                    <a:pt x="5643066" y="3220587"/>
                    <a:pt x="5130065" y="3389377"/>
                    <a:pt x="5384176" y="3304673"/>
                  </a:cubicBezTo>
                  <a:cubicBezTo>
                    <a:pt x="5608765" y="3315368"/>
                    <a:pt x="5833108" y="3334835"/>
                    <a:pt x="6057944" y="3336757"/>
                  </a:cubicBezTo>
                  <a:cubicBezTo>
                    <a:pt x="7139316" y="3345999"/>
                    <a:pt x="6877985" y="3384567"/>
                    <a:pt x="7357355" y="3304673"/>
                  </a:cubicBezTo>
                  <a:cubicBezTo>
                    <a:pt x="7389439" y="3288631"/>
                    <a:pt x="7420828" y="3271116"/>
                    <a:pt x="7453608" y="3256547"/>
                  </a:cubicBezTo>
                  <a:cubicBezTo>
                    <a:pt x="7580553" y="3200128"/>
                    <a:pt x="7717145" y="3260088"/>
                    <a:pt x="7854660" y="3272589"/>
                  </a:cubicBezTo>
                  <a:cubicBezTo>
                    <a:pt x="7876050" y="3283284"/>
                    <a:pt x="7898323" y="3292369"/>
                    <a:pt x="7918829" y="3304673"/>
                  </a:cubicBezTo>
                  <a:cubicBezTo>
                    <a:pt x="7951894" y="3324512"/>
                    <a:pt x="7981229" y="3350377"/>
                    <a:pt x="8015081" y="3368842"/>
                  </a:cubicBezTo>
                  <a:cubicBezTo>
                    <a:pt x="8099058" y="3414647"/>
                    <a:pt x="8182603" y="3462508"/>
                    <a:pt x="8271755" y="3497178"/>
                  </a:cubicBezTo>
                  <a:cubicBezTo>
                    <a:pt x="8576273" y="3615602"/>
                    <a:pt x="8462538" y="3576815"/>
                    <a:pt x="8608639" y="3625515"/>
                  </a:cubicBezTo>
                  <a:cubicBezTo>
                    <a:pt x="8704929" y="3721808"/>
                    <a:pt x="8610584" y="3639539"/>
                    <a:pt x="8897397" y="3705726"/>
                  </a:cubicBezTo>
                  <a:cubicBezTo>
                    <a:pt x="8951795" y="3718279"/>
                    <a:pt x="9002976" y="3743406"/>
                    <a:pt x="9057818" y="3753852"/>
                  </a:cubicBezTo>
                  <a:cubicBezTo>
                    <a:pt x="9115838" y="3764903"/>
                    <a:pt x="9175759" y="3761914"/>
                    <a:pt x="9234281" y="3769894"/>
                  </a:cubicBezTo>
                  <a:cubicBezTo>
                    <a:pt x="9293518" y="3777972"/>
                    <a:pt x="9351654" y="3792887"/>
                    <a:pt x="9410744" y="3801978"/>
                  </a:cubicBezTo>
                  <a:cubicBezTo>
                    <a:pt x="9490724" y="3814283"/>
                    <a:pt x="9571165" y="3823368"/>
                    <a:pt x="9651376" y="3834063"/>
                  </a:cubicBezTo>
                  <a:cubicBezTo>
                    <a:pt x="9667418" y="3839410"/>
                    <a:pt x="9684820" y="3841715"/>
                    <a:pt x="9699502" y="3850105"/>
                  </a:cubicBezTo>
                  <a:cubicBezTo>
                    <a:pt x="9828767" y="3923970"/>
                    <a:pt x="9706985" y="3903219"/>
                    <a:pt x="9892008" y="4026568"/>
                  </a:cubicBezTo>
                  <a:lnTo>
                    <a:pt x="9940134" y="4058652"/>
                  </a:lnTo>
                  <a:cubicBezTo>
                    <a:pt x="9842168" y="4156618"/>
                    <a:pt x="9949252" y="4055826"/>
                    <a:pt x="9795755" y="4170947"/>
                  </a:cubicBezTo>
                  <a:cubicBezTo>
                    <a:pt x="9774365" y="4186989"/>
                    <a:pt x="9753832" y="4204242"/>
                    <a:pt x="9731586" y="4219073"/>
                  </a:cubicBezTo>
                  <a:cubicBezTo>
                    <a:pt x="9705643" y="4236369"/>
                    <a:pt x="9676320" y="4248492"/>
                    <a:pt x="9651376" y="4267200"/>
                  </a:cubicBezTo>
                  <a:cubicBezTo>
                    <a:pt x="9633227" y="4280812"/>
                    <a:pt x="9621711" y="4302140"/>
                    <a:pt x="9603250" y="4315326"/>
                  </a:cubicBezTo>
                  <a:cubicBezTo>
                    <a:pt x="9462517" y="4415849"/>
                    <a:pt x="9605212" y="4296802"/>
                    <a:pt x="9490955" y="4363452"/>
                  </a:cubicBezTo>
                  <a:cubicBezTo>
                    <a:pt x="9423306" y="4402914"/>
                    <a:pt x="9292095" y="4502987"/>
                    <a:pt x="9218239" y="4539915"/>
                  </a:cubicBezTo>
                  <a:cubicBezTo>
                    <a:pt x="9044528" y="4626771"/>
                    <a:pt x="9135276" y="4588959"/>
                    <a:pt x="8945523" y="4652210"/>
                  </a:cubicBezTo>
                  <a:cubicBezTo>
                    <a:pt x="8908092" y="4678947"/>
                    <a:pt x="8874372" y="4711849"/>
                    <a:pt x="8833229" y="4732421"/>
                  </a:cubicBezTo>
                  <a:cubicBezTo>
                    <a:pt x="8700871" y="4798600"/>
                    <a:pt x="8616498" y="4817476"/>
                    <a:pt x="8480302" y="4844715"/>
                  </a:cubicBezTo>
                  <a:cubicBezTo>
                    <a:pt x="8448407" y="4851094"/>
                    <a:pt x="8416325" y="4856722"/>
                    <a:pt x="8384050" y="4860757"/>
                  </a:cubicBezTo>
                  <a:cubicBezTo>
                    <a:pt x="8330725" y="4867423"/>
                    <a:pt x="8277001" y="4870521"/>
                    <a:pt x="8223629" y="4876800"/>
                  </a:cubicBezTo>
                  <a:cubicBezTo>
                    <a:pt x="8186076" y="4881218"/>
                    <a:pt x="8148498" y="4885874"/>
                    <a:pt x="8111334" y="4892842"/>
                  </a:cubicBezTo>
                  <a:cubicBezTo>
                    <a:pt x="8062878" y="4901927"/>
                    <a:pt x="8015930" y="4919275"/>
                    <a:pt x="7966955" y="4924926"/>
                  </a:cubicBezTo>
                  <a:cubicBezTo>
                    <a:pt x="7876493" y="4935364"/>
                    <a:pt x="7785033" y="4933984"/>
                    <a:pt x="7694239" y="4940968"/>
                  </a:cubicBezTo>
                  <a:cubicBezTo>
                    <a:pt x="7645959" y="4944682"/>
                    <a:pt x="7598259" y="4955498"/>
                    <a:pt x="7549860" y="4957010"/>
                  </a:cubicBezTo>
                  <a:cubicBezTo>
                    <a:pt x="7255850" y="4966198"/>
                    <a:pt x="6961649" y="4967705"/>
                    <a:pt x="6667544" y="4973052"/>
                  </a:cubicBezTo>
                  <a:cubicBezTo>
                    <a:pt x="4830815" y="5084368"/>
                    <a:pt x="4979858" y="5086692"/>
                    <a:pt x="1726576" y="4989094"/>
                  </a:cubicBezTo>
                  <a:cubicBezTo>
                    <a:pt x="1586277" y="4984885"/>
                    <a:pt x="1463975" y="4883832"/>
                    <a:pt x="1325523" y="4860757"/>
                  </a:cubicBezTo>
                  <a:cubicBezTo>
                    <a:pt x="1221158" y="4843363"/>
                    <a:pt x="1212858" y="4844609"/>
                    <a:pt x="1100934" y="4812631"/>
                  </a:cubicBezTo>
                  <a:cubicBezTo>
                    <a:pt x="1068415" y="4803340"/>
                    <a:pt x="1036465" y="4792105"/>
                    <a:pt x="1004681" y="4780547"/>
                  </a:cubicBezTo>
                  <a:cubicBezTo>
                    <a:pt x="977618" y="4770706"/>
                    <a:pt x="952159" y="4756374"/>
                    <a:pt x="924471" y="4748463"/>
                  </a:cubicBezTo>
                  <a:cubicBezTo>
                    <a:pt x="880126" y="4735793"/>
                    <a:pt x="758388" y="4712037"/>
                    <a:pt x="699881" y="4700336"/>
                  </a:cubicBezTo>
                  <a:lnTo>
                    <a:pt x="571544" y="4572000"/>
                  </a:lnTo>
                  <a:cubicBezTo>
                    <a:pt x="499442" y="4499898"/>
                    <a:pt x="485688" y="4492047"/>
                    <a:pt x="427165" y="4411578"/>
                  </a:cubicBezTo>
                  <a:cubicBezTo>
                    <a:pt x="404485" y="4380393"/>
                    <a:pt x="385110" y="4346916"/>
                    <a:pt x="362997" y="4315326"/>
                  </a:cubicBezTo>
                  <a:cubicBezTo>
                    <a:pt x="301582" y="4227590"/>
                    <a:pt x="315500" y="4262902"/>
                    <a:pt x="250702" y="4154905"/>
                  </a:cubicBezTo>
                  <a:cubicBezTo>
                    <a:pt x="238398" y="4134399"/>
                    <a:pt x="230483" y="4111499"/>
                    <a:pt x="218618" y="4090736"/>
                  </a:cubicBezTo>
                  <a:cubicBezTo>
                    <a:pt x="209052" y="4073996"/>
                    <a:pt x="196100" y="4059350"/>
                    <a:pt x="186534" y="4042610"/>
                  </a:cubicBezTo>
                  <a:cubicBezTo>
                    <a:pt x="174669" y="4021847"/>
                    <a:pt x="167124" y="3998721"/>
                    <a:pt x="154450" y="3978442"/>
                  </a:cubicBezTo>
                  <a:cubicBezTo>
                    <a:pt x="140279" y="3955769"/>
                    <a:pt x="120494" y="3936946"/>
                    <a:pt x="106323" y="3914273"/>
                  </a:cubicBezTo>
                  <a:cubicBezTo>
                    <a:pt x="93649" y="3893994"/>
                    <a:pt x="83951" y="3871958"/>
                    <a:pt x="74239" y="3850105"/>
                  </a:cubicBezTo>
                  <a:cubicBezTo>
                    <a:pt x="48664" y="3792561"/>
                    <a:pt x="43751" y="3774683"/>
                    <a:pt x="26113" y="3721768"/>
                  </a:cubicBezTo>
                  <a:cubicBezTo>
                    <a:pt x="-14716" y="2986848"/>
                    <a:pt x="-2130" y="3328852"/>
                    <a:pt x="26113" y="1973178"/>
                  </a:cubicBezTo>
                  <a:cubicBezTo>
                    <a:pt x="26681" y="1945918"/>
                    <a:pt x="36024" y="1919536"/>
                    <a:pt x="42155" y="1892968"/>
                  </a:cubicBezTo>
                  <a:cubicBezTo>
                    <a:pt x="52070" y="1850002"/>
                    <a:pt x="63544" y="1807410"/>
                    <a:pt x="74239" y="1764631"/>
                  </a:cubicBezTo>
                  <a:cubicBezTo>
                    <a:pt x="79586" y="1700463"/>
                    <a:pt x="82294" y="1636020"/>
                    <a:pt x="90281" y="1572126"/>
                  </a:cubicBezTo>
                  <a:cubicBezTo>
                    <a:pt x="93016" y="1550248"/>
                    <a:pt x="101999" y="1529577"/>
                    <a:pt x="106323" y="1507957"/>
                  </a:cubicBezTo>
                  <a:cubicBezTo>
                    <a:pt x="138725" y="1345945"/>
                    <a:pt x="100849" y="1476250"/>
                    <a:pt x="154450" y="1315452"/>
                  </a:cubicBezTo>
                  <a:cubicBezTo>
                    <a:pt x="159797" y="1278020"/>
                    <a:pt x="164742" y="1240529"/>
                    <a:pt x="170492" y="1203157"/>
                  </a:cubicBezTo>
                  <a:cubicBezTo>
                    <a:pt x="175438" y="1171009"/>
                    <a:pt x="182235" y="1139146"/>
                    <a:pt x="186534" y="1106905"/>
                  </a:cubicBezTo>
                  <a:cubicBezTo>
                    <a:pt x="211523" y="919489"/>
                    <a:pt x="181163" y="1016059"/>
                    <a:pt x="234660" y="882315"/>
                  </a:cubicBezTo>
                  <a:cubicBezTo>
                    <a:pt x="240007" y="834189"/>
                    <a:pt x="243339" y="785795"/>
                    <a:pt x="250702" y="737936"/>
                  </a:cubicBezTo>
                  <a:cubicBezTo>
                    <a:pt x="254054" y="716145"/>
                    <a:pt x="261786" y="695251"/>
                    <a:pt x="266744" y="673768"/>
                  </a:cubicBezTo>
                  <a:cubicBezTo>
                    <a:pt x="277830" y="625730"/>
                    <a:pt x="288134" y="577515"/>
                    <a:pt x="298829" y="529389"/>
                  </a:cubicBezTo>
                  <a:cubicBezTo>
                    <a:pt x="304176" y="470568"/>
                    <a:pt x="307545" y="411533"/>
                    <a:pt x="314871" y="352926"/>
                  </a:cubicBezTo>
                  <a:cubicBezTo>
                    <a:pt x="318253" y="325870"/>
                    <a:pt x="327727" y="299795"/>
                    <a:pt x="330913" y="272715"/>
                  </a:cubicBezTo>
                  <a:cubicBezTo>
                    <a:pt x="338436" y="208765"/>
                    <a:pt x="328019" y="141753"/>
                    <a:pt x="346955" y="80210"/>
                  </a:cubicBezTo>
                  <a:cubicBezTo>
                    <a:pt x="351928" y="64048"/>
                    <a:pt x="379039" y="69515"/>
                    <a:pt x="395081" y="64168"/>
                  </a:cubicBezTo>
                  <a:cubicBezTo>
                    <a:pt x="424016" y="35233"/>
                    <a:pt x="444902" y="0"/>
                    <a:pt x="491334" y="0"/>
                  </a:cubicBezTo>
                  <a:cubicBezTo>
                    <a:pt x="503291" y="0"/>
                    <a:pt x="512723" y="10695"/>
                    <a:pt x="523418" y="16042"/>
                  </a:cubicBezTo>
                  <a:lnTo>
                    <a:pt x="555502" y="288757"/>
                  </a:lnTo>
                  <a:lnTo>
                    <a:pt x="523418" y="304800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5790800" y="5608048"/>
              <a:ext cx="1143799" cy="1010653"/>
            </a:xfrm>
            <a:custGeom>
              <a:avLst/>
              <a:gdLst>
                <a:gd name="connsiteX0" fmla="*/ 160421 w 1143799"/>
                <a:gd name="connsiteY0" fmla="*/ 914400 h 1010653"/>
                <a:gd name="connsiteX1" fmla="*/ 160421 w 1143799"/>
                <a:gd name="connsiteY1" fmla="*/ 914400 h 1010653"/>
                <a:gd name="connsiteX2" fmla="*/ 208548 w 1143799"/>
                <a:gd name="connsiteY2" fmla="*/ 786064 h 1010653"/>
                <a:gd name="connsiteX3" fmla="*/ 192505 w 1143799"/>
                <a:gd name="connsiteY3" fmla="*/ 721895 h 1010653"/>
                <a:gd name="connsiteX4" fmla="*/ 144379 w 1143799"/>
                <a:gd name="connsiteY4" fmla="*/ 545432 h 1010653"/>
                <a:gd name="connsiteX5" fmla="*/ 96253 w 1143799"/>
                <a:gd name="connsiteY5" fmla="*/ 385011 h 1010653"/>
                <a:gd name="connsiteX6" fmla="*/ 0 w 1143799"/>
                <a:gd name="connsiteY6" fmla="*/ 320842 h 1010653"/>
                <a:gd name="connsiteX7" fmla="*/ 48126 w 1143799"/>
                <a:gd name="connsiteY7" fmla="*/ 288758 h 1010653"/>
                <a:gd name="connsiteX8" fmla="*/ 256674 w 1143799"/>
                <a:gd name="connsiteY8" fmla="*/ 304800 h 1010653"/>
                <a:gd name="connsiteX9" fmla="*/ 272716 w 1143799"/>
                <a:gd name="connsiteY9" fmla="*/ 352927 h 1010653"/>
                <a:gd name="connsiteX10" fmla="*/ 304800 w 1143799"/>
                <a:gd name="connsiteY10" fmla="*/ 401053 h 1010653"/>
                <a:gd name="connsiteX11" fmla="*/ 320842 w 1143799"/>
                <a:gd name="connsiteY11" fmla="*/ 449179 h 1010653"/>
                <a:gd name="connsiteX12" fmla="*/ 352926 w 1143799"/>
                <a:gd name="connsiteY12" fmla="*/ 513348 h 1010653"/>
                <a:gd name="connsiteX13" fmla="*/ 368969 w 1143799"/>
                <a:gd name="connsiteY13" fmla="*/ 625642 h 1010653"/>
                <a:gd name="connsiteX14" fmla="*/ 385011 w 1143799"/>
                <a:gd name="connsiteY14" fmla="*/ 561474 h 1010653"/>
                <a:gd name="connsiteX15" fmla="*/ 401053 w 1143799"/>
                <a:gd name="connsiteY15" fmla="*/ 272716 h 1010653"/>
                <a:gd name="connsiteX16" fmla="*/ 417095 w 1143799"/>
                <a:gd name="connsiteY16" fmla="*/ 208548 h 1010653"/>
                <a:gd name="connsiteX17" fmla="*/ 465221 w 1143799"/>
                <a:gd name="connsiteY17" fmla="*/ 144379 h 1010653"/>
                <a:gd name="connsiteX18" fmla="*/ 497305 w 1143799"/>
                <a:gd name="connsiteY18" fmla="*/ 32085 h 1010653"/>
                <a:gd name="connsiteX19" fmla="*/ 529390 w 1143799"/>
                <a:gd name="connsiteY19" fmla="*/ 0 h 1010653"/>
                <a:gd name="connsiteX20" fmla="*/ 577516 w 1143799"/>
                <a:gd name="connsiteY20" fmla="*/ 192506 h 1010653"/>
                <a:gd name="connsiteX21" fmla="*/ 593558 w 1143799"/>
                <a:gd name="connsiteY21" fmla="*/ 240632 h 1010653"/>
                <a:gd name="connsiteX22" fmla="*/ 609600 w 1143799"/>
                <a:gd name="connsiteY22" fmla="*/ 320842 h 1010653"/>
                <a:gd name="connsiteX23" fmla="*/ 625642 w 1143799"/>
                <a:gd name="connsiteY23" fmla="*/ 385011 h 1010653"/>
                <a:gd name="connsiteX24" fmla="*/ 641684 w 1143799"/>
                <a:gd name="connsiteY24" fmla="*/ 561474 h 1010653"/>
                <a:gd name="connsiteX25" fmla="*/ 657726 w 1143799"/>
                <a:gd name="connsiteY25" fmla="*/ 641685 h 1010653"/>
                <a:gd name="connsiteX26" fmla="*/ 689811 w 1143799"/>
                <a:gd name="connsiteY26" fmla="*/ 818148 h 1010653"/>
                <a:gd name="connsiteX27" fmla="*/ 737937 w 1143799"/>
                <a:gd name="connsiteY27" fmla="*/ 770021 h 1010653"/>
                <a:gd name="connsiteX28" fmla="*/ 753979 w 1143799"/>
                <a:gd name="connsiteY28" fmla="*/ 721895 h 1010653"/>
                <a:gd name="connsiteX29" fmla="*/ 786063 w 1143799"/>
                <a:gd name="connsiteY29" fmla="*/ 593558 h 1010653"/>
                <a:gd name="connsiteX30" fmla="*/ 818148 w 1143799"/>
                <a:gd name="connsiteY30" fmla="*/ 545432 h 1010653"/>
                <a:gd name="connsiteX31" fmla="*/ 850232 w 1143799"/>
                <a:gd name="connsiteY31" fmla="*/ 449179 h 1010653"/>
                <a:gd name="connsiteX32" fmla="*/ 898358 w 1143799"/>
                <a:gd name="connsiteY32" fmla="*/ 401053 h 1010653"/>
                <a:gd name="connsiteX33" fmla="*/ 946484 w 1143799"/>
                <a:gd name="connsiteY33" fmla="*/ 320842 h 1010653"/>
                <a:gd name="connsiteX34" fmla="*/ 978569 w 1143799"/>
                <a:gd name="connsiteY34" fmla="*/ 288758 h 1010653"/>
                <a:gd name="connsiteX35" fmla="*/ 1058779 w 1143799"/>
                <a:gd name="connsiteY35" fmla="*/ 192506 h 1010653"/>
                <a:gd name="connsiteX36" fmla="*/ 1138990 w 1143799"/>
                <a:gd name="connsiteY36" fmla="*/ 208548 h 1010653"/>
                <a:gd name="connsiteX37" fmla="*/ 1074821 w 1143799"/>
                <a:gd name="connsiteY37" fmla="*/ 513348 h 1010653"/>
                <a:gd name="connsiteX38" fmla="*/ 1026695 w 1143799"/>
                <a:gd name="connsiteY38" fmla="*/ 577516 h 1010653"/>
                <a:gd name="connsiteX39" fmla="*/ 1010653 w 1143799"/>
                <a:gd name="connsiteY39" fmla="*/ 625642 h 1010653"/>
                <a:gd name="connsiteX40" fmla="*/ 946484 w 1143799"/>
                <a:gd name="connsiteY40" fmla="*/ 689811 h 1010653"/>
                <a:gd name="connsiteX41" fmla="*/ 930442 w 1143799"/>
                <a:gd name="connsiteY41" fmla="*/ 737937 h 1010653"/>
                <a:gd name="connsiteX42" fmla="*/ 834190 w 1143799"/>
                <a:gd name="connsiteY42" fmla="*/ 866274 h 1010653"/>
                <a:gd name="connsiteX43" fmla="*/ 818148 w 1143799"/>
                <a:gd name="connsiteY43" fmla="*/ 930442 h 1010653"/>
                <a:gd name="connsiteX44" fmla="*/ 786063 w 1143799"/>
                <a:gd name="connsiteY44" fmla="*/ 1010653 h 1010653"/>
                <a:gd name="connsiteX45" fmla="*/ 160421 w 1143799"/>
                <a:gd name="connsiteY45" fmla="*/ 914400 h 1010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143799" h="1010653">
                  <a:moveTo>
                    <a:pt x="160421" y="914400"/>
                  </a:moveTo>
                  <a:lnTo>
                    <a:pt x="160421" y="914400"/>
                  </a:lnTo>
                  <a:cubicBezTo>
                    <a:pt x="176463" y="871621"/>
                    <a:pt x="201037" y="831130"/>
                    <a:pt x="208548" y="786064"/>
                  </a:cubicBezTo>
                  <a:cubicBezTo>
                    <a:pt x="212173" y="764316"/>
                    <a:pt x="196130" y="743643"/>
                    <a:pt x="192505" y="721895"/>
                  </a:cubicBezTo>
                  <a:cubicBezTo>
                    <a:pt x="165878" y="562136"/>
                    <a:pt x="204041" y="634926"/>
                    <a:pt x="144379" y="545432"/>
                  </a:cubicBezTo>
                  <a:cubicBezTo>
                    <a:pt x="136228" y="488377"/>
                    <a:pt x="143897" y="426700"/>
                    <a:pt x="96253" y="385011"/>
                  </a:cubicBezTo>
                  <a:cubicBezTo>
                    <a:pt x="67233" y="359619"/>
                    <a:pt x="0" y="320842"/>
                    <a:pt x="0" y="320842"/>
                  </a:cubicBezTo>
                  <a:cubicBezTo>
                    <a:pt x="16042" y="310147"/>
                    <a:pt x="28883" y="289961"/>
                    <a:pt x="48126" y="288758"/>
                  </a:cubicBezTo>
                  <a:cubicBezTo>
                    <a:pt x="117712" y="284409"/>
                    <a:pt x="189635" y="285646"/>
                    <a:pt x="256674" y="304800"/>
                  </a:cubicBezTo>
                  <a:cubicBezTo>
                    <a:pt x="272933" y="309446"/>
                    <a:pt x="265154" y="337802"/>
                    <a:pt x="272716" y="352927"/>
                  </a:cubicBezTo>
                  <a:cubicBezTo>
                    <a:pt x="281338" y="370172"/>
                    <a:pt x="296178" y="383808"/>
                    <a:pt x="304800" y="401053"/>
                  </a:cubicBezTo>
                  <a:cubicBezTo>
                    <a:pt x="312362" y="416178"/>
                    <a:pt x="314181" y="433636"/>
                    <a:pt x="320842" y="449179"/>
                  </a:cubicBezTo>
                  <a:cubicBezTo>
                    <a:pt x="330262" y="471160"/>
                    <a:pt x="342231" y="491958"/>
                    <a:pt x="352926" y="513348"/>
                  </a:cubicBezTo>
                  <a:cubicBezTo>
                    <a:pt x="358274" y="550779"/>
                    <a:pt x="347995" y="594181"/>
                    <a:pt x="368969" y="625642"/>
                  </a:cubicBezTo>
                  <a:cubicBezTo>
                    <a:pt x="381199" y="643987"/>
                    <a:pt x="383015" y="583431"/>
                    <a:pt x="385011" y="561474"/>
                  </a:cubicBezTo>
                  <a:cubicBezTo>
                    <a:pt x="393739" y="465469"/>
                    <a:pt x="392325" y="368721"/>
                    <a:pt x="401053" y="272716"/>
                  </a:cubicBezTo>
                  <a:cubicBezTo>
                    <a:pt x="403049" y="250759"/>
                    <a:pt x="407235" y="228268"/>
                    <a:pt x="417095" y="208548"/>
                  </a:cubicBezTo>
                  <a:cubicBezTo>
                    <a:pt x="429052" y="184634"/>
                    <a:pt x="449179" y="165769"/>
                    <a:pt x="465221" y="144379"/>
                  </a:cubicBezTo>
                  <a:cubicBezTo>
                    <a:pt x="468217" y="132393"/>
                    <a:pt x="487442" y="48523"/>
                    <a:pt x="497305" y="32085"/>
                  </a:cubicBezTo>
                  <a:cubicBezTo>
                    <a:pt x="505087" y="19115"/>
                    <a:pt x="518695" y="10695"/>
                    <a:pt x="529390" y="0"/>
                  </a:cubicBezTo>
                  <a:cubicBezTo>
                    <a:pt x="594221" y="194495"/>
                    <a:pt x="534312" y="-1914"/>
                    <a:pt x="577516" y="192506"/>
                  </a:cubicBezTo>
                  <a:cubicBezTo>
                    <a:pt x="581184" y="209013"/>
                    <a:pt x="589457" y="224227"/>
                    <a:pt x="593558" y="240632"/>
                  </a:cubicBezTo>
                  <a:cubicBezTo>
                    <a:pt x="600171" y="267084"/>
                    <a:pt x="603685" y="294225"/>
                    <a:pt x="609600" y="320842"/>
                  </a:cubicBezTo>
                  <a:cubicBezTo>
                    <a:pt x="614383" y="342365"/>
                    <a:pt x="620295" y="363621"/>
                    <a:pt x="625642" y="385011"/>
                  </a:cubicBezTo>
                  <a:cubicBezTo>
                    <a:pt x="630989" y="443832"/>
                    <a:pt x="634358" y="502867"/>
                    <a:pt x="641684" y="561474"/>
                  </a:cubicBezTo>
                  <a:cubicBezTo>
                    <a:pt x="645066" y="588530"/>
                    <a:pt x="652848" y="614858"/>
                    <a:pt x="657726" y="641685"/>
                  </a:cubicBezTo>
                  <a:cubicBezTo>
                    <a:pt x="698776" y="867457"/>
                    <a:pt x="650185" y="620014"/>
                    <a:pt x="689811" y="818148"/>
                  </a:cubicBezTo>
                  <a:cubicBezTo>
                    <a:pt x="705853" y="802106"/>
                    <a:pt x="725353" y="788898"/>
                    <a:pt x="737937" y="770021"/>
                  </a:cubicBezTo>
                  <a:cubicBezTo>
                    <a:pt x="747317" y="755951"/>
                    <a:pt x="749530" y="738209"/>
                    <a:pt x="753979" y="721895"/>
                  </a:cubicBezTo>
                  <a:cubicBezTo>
                    <a:pt x="765581" y="679353"/>
                    <a:pt x="770994" y="634999"/>
                    <a:pt x="786063" y="593558"/>
                  </a:cubicBezTo>
                  <a:cubicBezTo>
                    <a:pt x="792652" y="575439"/>
                    <a:pt x="807453" y="561474"/>
                    <a:pt x="818148" y="545432"/>
                  </a:cubicBezTo>
                  <a:cubicBezTo>
                    <a:pt x="828843" y="513348"/>
                    <a:pt x="833808" y="478743"/>
                    <a:pt x="850232" y="449179"/>
                  </a:cubicBezTo>
                  <a:cubicBezTo>
                    <a:pt x="861250" y="429347"/>
                    <a:pt x="884746" y="419203"/>
                    <a:pt x="898358" y="401053"/>
                  </a:cubicBezTo>
                  <a:cubicBezTo>
                    <a:pt x="917066" y="376109"/>
                    <a:pt x="928361" y="346214"/>
                    <a:pt x="946484" y="320842"/>
                  </a:cubicBezTo>
                  <a:cubicBezTo>
                    <a:pt x="955275" y="308534"/>
                    <a:pt x="969121" y="300568"/>
                    <a:pt x="978569" y="288758"/>
                  </a:cubicBezTo>
                  <a:cubicBezTo>
                    <a:pt x="1067913" y="177080"/>
                    <a:pt x="944451" y="306834"/>
                    <a:pt x="1058779" y="192506"/>
                  </a:cubicBezTo>
                  <a:cubicBezTo>
                    <a:pt x="1085516" y="197853"/>
                    <a:pt x="1133965" y="181749"/>
                    <a:pt x="1138990" y="208548"/>
                  </a:cubicBezTo>
                  <a:cubicBezTo>
                    <a:pt x="1155653" y="297418"/>
                    <a:pt x="1127753" y="428657"/>
                    <a:pt x="1074821" y="513348"/>
                  </a:cubicBezTo>
                  <a:cubicBezTo>
                    <a:pt x="1060651" y="536021"/>
                    <a:pt x="1042737" y="556127"/>
                    <a:pt x="1026695" y="577516"/>
                  </a:cubicBezTo>
                  <a:cubicBezTo>
                    <a:pt x="1021348" y="593558"/>
                    <a:pt x="1020482" y="611882"/>
                    <a:pt x="1010653" y="625642"/>
                  </a:cubicBezTo>
                  <a:cubicBezTo>
                    <a:pt x="993071" y="650257"/>
                    <a:pt x="946484" y="689811"/>
                    <a:pt x="946484" y="689811"/>
                  </a:cubicBezTo>
                  <a:cubicBezTo>
                    <a:pt x="941137" y="705853"/>
                    <a:pt x="938004" y="722812"/>
                    <a:pt x="930442" y="737937"/>
                  </a:cubicBezTo>
                  <a:cubicBezTo>
                    <a:pt x="913415" y="771992"/>
                    <a:pt x="849935" y="846593"/>
                    <a:pt x="834190" y="866274"/>
                  </a:cubicBezTo>
                  <a:cubicBezTo>
                    <a:pt x="828843" y="887663"/>
                    <a:pt x="825890" y="909798"/>
                    <a:pt x="818148" y="930442"/>
                  </a:cubicBezTo>
                  <a:cubicBezTo>
                    <a:pt x="783672" y="1022378"/>
                    <a:pt x="786063" y="965557"/>
                    <a:pt x="786063" y="1010653"/>
                  </a:cubicBezTo>
                  <a:lnTo>
                    <a:pt x="160421" y="91440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922484" y="3626481"/>
              <a:ext cx="1143799" cy="1010653"/>
            </a:xfrm>
            <a:custGeom>
              <a:avLst/>
              <a:gdLst>
                <a:gd name="connsiteX0" fmla="*/ 160421 w 1143799"/>
                <a:gd name="connsiteY0" fmla="*/ 914400 h 1010653"/>
                <a:gd name="connsiteX1" fmla="*/ 160421 w 1143799"/>
                <a:gd name="connsiteY1" fmla="*/ 914400 h 1010653"/>
                <a:gd name="connsiteX2" fmla="*/ 208548 w 1143799"/>
                <a:gd name="connsiteY2" fmla="*/ 786064 h 1010653"/>
                <a:gd name="connsiteX3" fmla="*/ 192505 w 1143799"/>
                <a:gd name="connsiteY3" fmla="*/ 721895 h 1010653"/>
                <a:gd name="connsiteX4" fmla="*/ 144379 w 1143799"/>
                <a:gd name="connsiteY4" fmla="*/ 545432 h 1010653"/>
                <a:gd name="connsiteX5" fmla="*/ 96253 w 1143799"/>
                <a:gd name="connsiteY5" fmla="*/ 385011 h 1010653"/>
                <a:gd name="connsiteX6" fmla="*/ 0 w 1143799"/>
                <a:gd name="connsiteY6" fmla="*/ 320842 h 1010653"/>
                <a:gd name="connsiteX7" fmla="*/ 48126 w 1143799"/>
                <a:gd name="connsiteY7" fmla="*/ 288758 h 1010653"/>
                <a:gd name="connsiteX8" fmla="*/ 256674 w 1143799"/>
                <a:gd name="connsiteY8" fmla="*/ 304800 h 1010653"/>
                <a:gd name="connsiteX9" fmla="*/ 272716 w 1143799"/>
                <a:gd name="connsiteY9" fmla="*/ 352927 h 1010653"/>
                <a:gd name="connsiteX10" fmla="*/ 304800 w 1143799"/>
                <a:gd name="connsiteY10" fmla="*/ 401053 h 1010653"/>
                <a:gd name="connsiteX11" fmla="*/ 320842 w 1143799"/>
                <a:gd name="connsiteY11" fmla="*/ 449179 h 1010653"/>
                <a:gd name="connsiteX12" fmla="*/ 352926 w 1143799"/>
                <a:gd name="connsiteY12" fmla="*/ 513348 h 1010653"/>
                <a:gd name="connsiteX13" fmla="*/ 368969 w 1143799"/>
                <a:gd name="connsiteY13" fmla="*/ 625642 h 1010653"/>
                <a:gd name="connsiteX14" fmla="*/ 385011 w 1143799"/>
                <a:gd name="connsiteY14" fmla="*/ 561474 h 1010653"/>
                <a:gd name="connsiteX15" fmla="*/ 401053 w 1143799"/>
                <a:gd name="connsiteY15" fmla="*/ 272716 h 1010653"/>
                <a:gd name="connsiteX16" fmla="*/ 417095 w 1143799"/>
                <a:gd name="connsiteY16" fmla="*/ 208548 h 1010653"/>
                <a:gd name="connsiteX17" fmla="*/ 465221 w 1143799"/>
                <a:gd name="connsiteY17" fmla="*/ 144379 h 1010653"/>
                <a:gd name="connsiteX18" fmla="*/ 497305 w 1143799"/>
                <a:gd name="connsiteY18" fmla="*/ 32085 h 1010653"/>
                <a:gd name="connsiteX19" fmla="*/ 529390 w 1143799"/>
                <a:gd name="connsiteY19" fmla="*/ 0 h 1010653"/>
                <a:gd name="connsiteX20" fmla="*/ 577516 w 1143799"/>
                <a:gd name="connsiteY20" fmla="*/ 192506 h 1010653"/>
                <a:gd name="connsiteX21" fmla="*/ 593558 w 1143799"/>
                <a:gd name="connsiteY21" fmla="*/ 240632 h 1010653"/>
                <a:gd name="connsiteX22" fmla="*/ 609600 w 1143799"/>
                <a:gd name="connsiteY22" fmla="*/ 320842 h 1010653"/>
                <a:gd name="connsiteX23" fmla="*/ 625642 w 1143799"/>
                <a:gd name="connsiteY23" fmla="*/ 385011 h 1010653"/>
                <a:gd name="connsiteX24" fmla="*/ 641684 w 1143799"/>
                <a:gd name="connsiteY24" fmla="*/ 561474 h 1010653"/>
                <a:gd name="connsiteX25" fmla="*/ 657726 w 1143799"/>
                <a:gd name="connsiteY25" fmla="*/ 641685 h 1010653"/>
                <a:gd name="connsiteX26" fmla="*/ 689811 w 1143799"/>
                <a:gd name="connsiteY26" fmla="*/ 818148 h 1010653"/>
                <a:gd name="connsiteX27" fmla="*/ 737937 w 1143799"/>
                <a:gd name="connsiteY27" fmla="*/ 770021 h 1010653"/>
                <a:gd name="connsiteX28" fmla="*/ 753979 w 1143799"/>
                <a:gd name="connsiteY28" fmla="*/ 721895 h 1010653"/>
                <a:gd name="connsiteX29" fmla="*/ 786063 w 1143799"/>
                <a:gd name="connsiteY29" fmla="*/ 593558 h 1010653"/>
                <a:gd name="connsiteX30" fmla="*/ 818148 w 1143799"/>
                <a:gd name="connsiteY30" fmla="*/ 545432 h 1010653"/>
                <a:gd name="connsiteX31" fmla="*/ 850232 w 1143799"/>
                <a:gd name="connsiteY31" fmla="*/ 449179 h 1010653"/>
                <a:gd name="connsiteX32" fmla="*/ 898358 w 1143799"/>
                <a:gd name="connsiteY32" fmla="*/ 401053 h 1010653"/>
                <a:gd name="connsiteX33" fmla="*/ 946484 w 1143799"/>
                <a:gd name="connsiteY33" fmla="*/ 320842 h 1010653"/>
                <a:gd name="connsiteX34" fmla="*/ 978569 w 1143799"/>
                <a:gd name="connsiteY34" fmla="*/ 288758 h 1010653"/>
                <a:gd name="connsiteX35" fmla="*/ 1058779 w 1143799"/>
                <a:gd name="connsiteY35" fmla="*/ 192506 h 1010653"/>
                <a:gd name="connsiteX36" fmla="*/ 1138990 w 1143799"/>
                <a:gd name="connsiteY36" fmla="*/ 208548 h 1010653"/>
                <a:gd name="connsiteX37" fmla="*/ 1074821 w 1143799"/>
                <a:gd name="connsiteY37" fmla="*/ 513348 h 1010653"/>
                <a:gd name="connsiteX38" fmla="*/ 1026695 w 1143799"/>
                <a:gd name="connsiteY38" fmla="*/ 577516 h 1010653"/>
                <a:gd name="connsiteX39" fmla="*/ 1010653 w 1143799"/>
                <a:gd name="connsiteY39" fmla="*/ 625642 h 1010653"/>
                <a:gd name="connsiteX40" fmla="*/ 946484 w 1143799"/>
                <a:gd name="connsiteY40" fmla="*/ 689811 h 1010653"/>
                <a:gd name="connsiteX41" fmla="*/ 930442 w 1143799"/>
                <a:gd name="connsiteY41" fmla="*/ 737937 h 1010653"/>
                <a:gd name="connsiteX42" fmla="*/ 834190 w 1143799"/>
                <a:gd name="connsiteY42" fmla="*/ 866274 h 1010653"/>
                <a:gd name="connsiteX43" fmla="*/ 818148 w 1143799"/>
                <a:gd name="connsiteY43" fmla="*/ 930442 h 1010653"/>
                <a:gd name="connsiteX44" fmla="*/ 786063 w 1143799"/>
                <a:gd name="connsiteY44" fmla="*/ 1010653 h 1010653"/>
                <a:gd name="connsiteX45" fmla="*/ 160421 w 1143799"/>
                <a:gd name="connsiteY45" fmla="*/ 914400 h 1010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143799" h="1010653">
                  <a:moveTo>
                    <a:pt x="160421" y="914400"/>
                  </a:moveTo>
                  <a:lnTo>
                    <a:pt x="160421" y="914400"/>
                  </a:lnTo>
                  <a:cubicBezTo>
                    <a:pt x="176463" y="871621"/>
                    <a:pt x="201037" y="831130"/>
                    <a:pt x="208548" y="786064"/>
                  </a:cubicBezTo>
                  <a:cubicBezTo>
                    <a:pt x="212173" y="764316"/>
                    <a:pt x="196130" y="743643"/>
                    <a:pt x="192505" y="721895"/>
                  </a:cubicBezTo>
                  <a:cubicBezTo>
                    <a:pt x="165878" y="562136"/>
                    <a:pt x="204041" y="634926"/>
                    <a:pt x="144379" y="545432"/>
                  </a:cubicBezTo>
                  <a:cubicBezTo>
                    <a:pt x="136228" y="488377"/>
                    <a:pt x="143897" y="426700"/>
                    <a:pt x="96253" y="385011"/>
                  </a:cubicBezTo>
                  <a:cubicBezTo>
                    <a:pt x="67233" y="359619"/>
                    <a:pt x="0" y="320842"/>
                    <a:pt x="0" y="320842"/>
                  </a:cubicBezTo>
                  <a:cubicBezTo>
                    <a:pt x="16042" y="310147"/>
                    <a:pt x="28883" y="289961"/>
                    <a:pt x="48126" y="288758"/>
                  </a:cubicBezTo>
                  <a:cubicBezTo>
                    <a:pt x="117712" y="284409"/>
                    <a:pt x="189635" y="285646"/>
                    <a:pt x="256674" y="304800"/>
                  </a:cubicBezTo>
                  <a:cubicBezTo>
                    <a:pt x="272933" y="309446"/>
                    <a:pt x="265154" y="337802"/>
                    <a:pt x="272716" y="352927"/>
                  </a:cubicBezTo>
                  <a:cubicBezTo>
                    <a:pt x="281338" y="370172"/>
                    <a:pt x="296178" y="383808"/>
                    <a:pt x="304800" y="401053"/>
                  </a:cubicBezTo>
                  <a:cubicBezTo>
                    <a:pt x="312362" y="416178"/>
                    <a:pt x="314181" y="433636"/>
                    <a:pt x="320842" y="449179"/>
                  </a:cubicBezTo>
                  <a:cubicBezTo>
                    <a:pt x="330262" y="471160"/>
                    <a:pt x="342231" y="491958"/>
                    <a:pt x="352926" y="513348"/>
                  </a:cubicBezTo>
                  <a:cubicBezTo>
                    <a:pt x="358274" y="550779"/>
                    <a:pt x="347995" y="594181"/>
                    <a:pt x="368969" y="625642"/>
                  </a:cubicBezTo>
                  <a:cubicBezTo>
                    <a:pt x="381199" y="643987"/>
                    <a:pt x="383015" y="583431"/>
                    <a:pt x="385011" y="561474"/>
                  </a:cubicBezTo>
                  <a:cubicBezTo>
                    <a:pt x="393739" y="465469"/>
                    <a:pt x="392325" y="368721"/>
                    <a:pt x="401053" y="272716"/>
                  </a:cubicBezTo>
                  <a:cubicBezTo>
                    <a:pt x="403049" y="250759"/>
                    <a:pt x="407235" y="228268"/>
                    <a:pt x="417095" y="208548"/>
                  </a:cubicBezTo>
                  <a:cubicBezTo>
                    <a:pt x="429052" y="184634"/>
                    <a:pt x="449179" y="165769"/>
                    <a:pt x="465221" y="144379"/>
                  </a:cubicBezTo>
                  <a:cubicBezTo>
                    <a:pt x="468217" y="132393"/>
                    <a:pt x="487442" y="48523"/>
                    <a:pt x="497305" y="32085"/>
                  </a:cubicBezTo>
                  <a:cubicBezTo>
                    <a:pt x="505087" y="19115"/>
                    <a:pt x="518695" y="10695"/>
                    <a:pt x="529390" y="0"/>
                  </a:cubicBezTo>
                  <a:cubicBezTo>
                    <a:pt x="594221" y="194495"/>
                    <a:pt x="534312" y="-1914"/>
                    <a:pt x="577516" y="192506"/>
                  </a:cubicBezTo>
                  <a:cubicBezTo>
                    <a:pt x="581184" y="209013"/>
                    <a:pt x="589457" y="224227"/>
                    <a:pt x="593558" y="240632"/>
                  </a:cubicBezTo>
                  <a:cubicBezTo>
                    <a:pt x="600171" y="267084"/>
                    <a:pt x="603685" y="294225"/>
                    <a:pt x="609600" y="320842"/>
                  </a:cubicBezTo>
                  <a:cubicBezTo>
                    <a:pt x="614383" y="342365"/>
                    <a:pt x="620295" y="363621"/>
                    <a:pt x="625642" y="385011"/>
                  </a:cubicBezTo>
                  <a:cubicBezTo>
                    <a:pt x="630989" y="443832"/>
                    <a:pt x="634358" y="502867"/>
                    <a:pt x="641684" y="561474"/>
                  </a:cubicBezTo>
                  <a:cubicBezTo>
                    <a:pt x="645066" y="588530"/>
                    <a:pt x="652848" y="614858"/>
                    <a:pt x="657726" y="641685"/>
                  </a:cubicBezTo>
                  <a:cubicBezTo>
                    <a:pt x="698776" y="867457"/>
                    <a:pt x="650185" y="620014"/>
                    <a:pt x="689811" y="818148"/>
                  </a:cubicBezTo>
                  <a:cubicBezTo>
                    <a:pt x="705853" y="802106"/>
                    <a:pt x="725353" y="788898"/>
                    <a:pt x="737937" y="770021"/>
                  </a:cubicBezTo>
                  <a:cubicBezTo>
                    <a:pt x="747317" y="755951"/>
                    <a:pt x="749530" y="738209"/>
                    <a:pt x="753979" y="721895"/>
                  </a:cubicBezTo>
                  <a:cubicBezTo>
                    <a:pt x="765581" y="679353"/>
                    <a:pt x="770994" y="634999"/>
                    <a:pt x="786063" y="593558"/>
                  </a:cubicBezTo>
                  <a:cubicBezTo>
                    <a:pt x="792652" y="575439"/>
                    <a:pt x="807453" y="561474"/>
                    <a:pt x="818148" y="545432"/>
                  </a:cubicBezTo>
                  <a:cubicBezTo>
                    <a:pt x="828843" y="513348"/>
                    <a:pt x="833808" y="478743"/>
                    <a:pt x="850232" y="449179"/>
                  </a:cubicBezTo>
                  <a:cubicBezTo>
                    <a:pt x="861250" y="429347"/>
                    <a:pt x="884746" y="419203"/>
                    <a:pt x="898358" y="401053"/>
                  </a:cubicBezTo>
                  <a:cubicBezTo>
                    <a:pt x="917066" y="376109"/>
                    <a:pt x="928361" y="346214"/>
                    <a:pt x="946484" y="320842"/>
                  </a:cubicBezTo>
                  <a:cubicBezTo>
                    <a:pt x="955275" y="308534"/>
                    <a:pt x="969121" y="300568"/>
                    <a:pt x="978569" y="288758"/>
                  </a:cubicBezTo>
                  <a:cubicBezTo>
                    <a:pt x="1067913" y="177080"/>
                    <a:pt x="944451" y="306834"/>
                    <a:pt x="1058779" y="192506"/>
                  </a:cubicBezTo>
                  <a:cubicBezTo>
                    <a:pt x="1085516" y="197853"/>
                    <a:pt x="1133965" y="181749"/>
                    <a:pt x="1138990" y="208548"/>
                  </a:cubicBezTo>
                  <a:cubicBezTo>
                    <a:pt x="1155653" y="297418"/>
                    <a:pt x="1127753" y="428657"/>
                    <a:pt x="1074821" y="513348"/>
                  </a:cubicBezTo>
                  <a:cubicBezTo>
                    <a:pt x="1060651" y="536021"/>
                    <a:pt x="1042737" y="556127"/>
                    <a:pt x="1026695" y="577516"/>
                  </a:cubicBezTo>
                  <a:cubicBezTo>
                    <a:pt x="1021348" y="593558"/>
                    <a:pt x="1020482" y="611882"/>
                    <a:pt x="1010653" y="625642"/>
                  </a:cubicBezTo>
                  <a:cubicBezTo>
                    <a:pt x="993071" y="650257"/>
                    <a:pt x="946484" y="689811"/>
                    <a:pt x="946484" y="689811"/>
                  </a:cubicBezTo>
                  <a:cubicBezTo>
                    <a:pt x="941137" y="705853"/>
                    <a:pt x="938004" y="722812"/>
                    <a:pt x="930442" y="737937"/>
                  </a:cubicBezTo>
                  <a:cubicBezTo>
                    <a:pt x="913415" y="771992"/>
                    <a:pt x="849935" y="846593"/>
                    <a:pt x="834190" y="866274"/>
                  </a:cubicBezTo>
                  <a:cubicBezTo>
                    <a:pt x="828843" y="887663"/>
                    <a:pt x="825890" y="909798"/>
                    <a:pt x="818148" y="930442"/>
                  </a:cubicBezTo>
                  <a:cubicBezTo>
                    <a:pt x="783672" y="1022378"/>
                    <a:pt x="786063" y="965557"/>
                    <a:pt x="786063" y="1010653"/>
                  </a:cubicBezTo>
                  <a:lnTo>
                    <a:pt x="160421" y="91440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/>
              <p:cNvSpPr txBox="1">
                <a:spLocks/>
              </p:cNvSpPr>
              <p:nvPr/>
            </p:nvSpPr>
            <p:spPr>
              <a:xfrm>
                <a:off x="1229193" y="3072983"/>
                <a:ext cx="6460761" cy="1783830"/>
              </a:xfrm>
              <a:prstGeom prst="rect">
                <a:avLst/>
              </a:prstGeom>
              <a:solidFill>
                <a:srgbClr val="EEECE1">
                  <a:alpha val="63137"/>
                </a:srgbClr>
              </a:solidFill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dirty="0">
                            <a:latin typeface="Cambria Math" panose="02040503050406030204" pitchFamily="18" charset="0"/>
                          </a:rPr>
                          <m:t>𝒅𝑳</m:t>
                        </m:r>
                      </m:num>
                      <m:den>
                        <m:r>
                          <a:rPr lang="en-US" sz="6000" b="1" i="1" dirty="0">
                            <a:latin typeface="Cambria Math" panose="02040503050406030204" pitchFamily="18" charset="0"/>
                          </a:rPr>
                          <m:t>𝒅𝒕</m:t>
                        </m:r>
                      </m:den>
                    </m:f>
                  </m:oMath>
                </a14:m>
                <a:r>
                  <a:rPr lang="en-US" sz="6000" b="1" dirty="0"/>
                  <a:t> = </a:t>
                </a:r>
                <a14:m>
                  <m:oMath xmlns:m="http://schemas.openxmlformats.org/officeDocument/2006/math">
                    <m:r>
                      <a:rPr lang="en-US" sz="6000" b="1" i="1" dirty="0" smtClean="0">
                        <a:latin typeface="Cambria Math" panose="02040503050406030204" pitchFamily="18" charset="0"/>
                      </a:rPr>
                      <m:t>𝑪</m:t>
                    </m:r>
                    <m:sSup>
                      <m:sSupPr>
                        <m:ctrlPr>
                          <a:rPr lang="en-US" sz="6000" b="1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6000" b="1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6000" b="1" i="1" dirty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6000" b="1" i="1" dirty="0">
                                    <a:latin typeface="Cambria Math" panose="02040503050406030204" pitchFamily="18" charset="0"/>
                                  </a:rPr>
                                  <m:t>𝑲</m:t>
                                </m:r>
                                <m:r>
                                  <a:rPr lang="en-US" sz="6000" b="1" i="1" baseline="-25000" dirty="0" smtClean="0">
                                    <a:latin typeface="Cambria Math" panose="02040503050406030204" pitchFamily="18" charset="0"/>
                                  </a:rPr>
                                  <m:t>𝒕𝒉𝒆𝒓𝒎𝒂𝒍</m:t>
                                </m:r>
                              </m:num>
                              <m:den>
                                <m:r>
                                  <a:rPr lang="en-US" sz="6000" b="1" i="1" dirty="0">
                                    <a:latin typeface="Cambria Math" panose="02040503050406030204" pitchFamily="18" charset="0"/>
                                  </a:rPr>
                                  <m:t>𝑲</m:t>
                                </m:r>
                                <m:r>
                                  <a:rPr lang="en-US" sz="6000" b="1" i="1" baseline="-25000" dirty="0">
                                    <a:latin typeface="Cambria Math" panose="02040503050406030204" pitchFamily="18" charset="0"/>
                                  </a:rPr>
                                  <m:t>𝒄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6000" b="1" i="1" dirty="0" smtClean="0">
                            <a:latin typeface="Cambria Math" panose="02040503050406030204" pitchFamily="18" charset="0"/>
                          </a:rPr>
                          <m:t>𝒏</m:t>
                        </m:r>
                      </m:sup>
                    </m:sSup>
                  </m:oMath>
                </a14:m>
                <a:endParaRPr lang="en-US" sz="6000" b="1" dirty="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dirty="0"/>
              </a:p>
              <a:p>
                <a:endParaRPr lang="en-US" baseline="30000" dirty="0"/>
              </a:p>
            </p:txBody>
          </p:sp>
        </mc:Choice>
        <mc:Fallback xmlns="">
          <p:sp>
            <p:nvSpPr>
              <p:cNvPr id="10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9193" y="3072983"/>
                <a:ext cx="6460761" cy="17838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593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319" y="1873843"/>
            <a:ext cx="6582231" cy="4962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reeform 5"/>
          <p:cNvSpPr/>
          <p:nvPr/>
        </p:nvSpPr>
        <p:spPr>
          <a:xfrm>
            <a:off x="1558119" y="1888889"/>
            <a:ext cx="6658431" cy="4947502"/>
          </a:xfrm>
          <a:custGeom>
            <a:avLst/>
            <a:gdLst>
              <a:gd name="connsiteX0" fmla="*/ 0 w 4128623"/>
              <a:gd name="connsiteY0" fmla="*/ 1611085 h 2507540"/>
              <a:gd name="connsiteX1" fmla="*/ 58057 w 4128623"/>
              <a:gd name="connsiteY1" fmla="*/ 1538514 h 2507540"/>
              <a:gd name="connsiteX2" fmla="*/ 72572 w 4128623"/>
              <a:gd name="connsiteY2" fmla="*/ 1480457 h 2507540"/>
              <a:gd name="connsiteX3" fmla="*/ 87086 w 4128623"/>
              <a:gd name="connsiteY3" fmla="*/ 1277257 h 2507540"/>
              <a:gd name="connsiteX4" fmla="*/ 159657 w 4128623"/>
              <a:gd name="connsiteY4" fmla="*/ 1146628 h 2507540"/>
              <a:gd name="connsiteX5" fmla="*/ 203200 w 4128623"/>
              <a:gd name="connsiteY5" fmla="*/ 1059542 h 2507540"/>
              <a:gd name="connsiteX6" fmla="*/ 232229 w 4128623"/>
              <a:gd name="connsiteY6" fmla="*/ 856342 h 2507540"/>
              <a:gd name="connsiteX7" fmla="*/ 246743 w 4128623"/>
              <a:gd name="connsiteY7" fmla="*/ 783771 h 2507540"/>
              <a:gd name="connsiteX8" fmla="*/ 232229 w 4128623"/>
              <a:gd name="connsiteY8" fmla="*/ 711200 h 2507540"/>
              <a:gd name="connsiteX9" fmla="*/ 203200 w 4128623"/>
              <a:gd name="connsiteY9" fmla="*/ 624114 h 2507540"/>
              <a:gd name="connsiteX10" fmla="*/ 232229 w 4128623"/>
              <a:gd name="connsiteY10" fmla="*/ 449942 h 2507540"/>
              <a:gd name="connsiteX11" fmla="*/ 261257 w 4128623"/>
              <a:gd name="connsiteY11" fmla="*/ 362857 h 2507540"/>
              <a:gd name="connsiteX12" fmla="*/ 290286 w 4128623"/>
              <a:gd name="connsiteY12" fmla="*/ 319314 h 2507540"/>
              <a:gd name="connsiteX13" fmla="*/ 377372 w 4128623"/>
              <a:gd name="connsiteY13" fmla="*/ 261257 h 2507540"/>
              <a:gd name="connsiteX14" fmla="*/ 464457 w 4128623"/>
              <a:gd name="connsiteY14" fmla="*/ 203200 h 2507540"/>
              <a:gd name="connsiteX15" fmla="*/ 551543 w 4128623"/>
              <a:gd name="connsiteY15" fmla="*/ 130628 h 2507540"/>
              <a:gd name="connsiteX16" fmla="*/ 580572 w 4128623"/>
              <a:gd name="connsiteY16" fmla="*/ 87085 h 2507540"/>
              <a:gd name="connsiteX17" fmla="*/ 667657 w 4128623"/>
              <a:gd name="connsiteY17" fmla="*/ 58057 h 2507540"/>
              <a:gd name="connsiteX18" fmla="*/ 711200 w 4128623"/>
              <a:gd name="connsiteY18" fmla="*/ 43542 h 2507540"/>
              <a:gd name="connsiteX19" fmla="*/ 798286 w 4128623"/>
              <a:gd name="connsiteY19" fmla="*/ 0 h 2507540"/>
              <a:gd name="connsiteX20" fmla="*/ 1509486 w 4128623"/>
              <a:gd name="connsiteY20" fmla="*/ 14514 h 2507540"/>
              <a:gd name="connsiteX21" fmla="*/ 1553029 w 4128623"/>
              <a:gd name="connsiteY21" fmla="*/ 29028 h 2507540"/>
              <a:gd name="connsiteX22" fmla="*/ 1640114 w 4128623"/>
              <a:gd name="connsiteY22" fmla="*/ 87085 h 2507540"/>
              <a:gd name="connsiteX23" fmla="*/ 1669143 w 4128623"/>
              <a:gd name="connsiteY23" fmla="*/ 130628 h 2507540"/>
              <a:gd name="connsiteX24" fmla="*/ 1756229 w 4128623"/>
              <a:gd name="connsiteY24" fmla="*/ 159657 h 2507540"/>
              <a:gd name="connsiteX25" fmla="*/ 1843314 w 4128623"/>
              <a:gd name="connsiteY25" fmla="*/ 203200 h 2507540"/>
              <a:gd name="connsiteX26" fmla="*/ 1872343 w 4128623"/>
              <a:gd name="connsiteY26" fmla="*/ 246742 h 2507540"/>
              <a:gd name="connsiteX27" fmla="*/ 1915886 w 4128623"/>
              <a:gd name="connsiteY27" fmla="*/ 261257 h 2507540"/>
              <a:gd name="connsiteX28" fmla="*/ 2206172 w 4128623"/>
              <a:gd name="connsiteY28" fmla="*/ 290285 h 2507540"/>
              <a:gd name="connsiteX29" fmla="*/ 2365829 w 4128623"/>
              <a:gd name="connsiteY29" fmla="*/ 319314 h 2507540"/>
              <a:gd name="connsiteX30" fmla="*/ 2452914 w 4128623"/>
              <a:gd name="connsiteY30" fmla="*/ 348342 h 2507540"/>
              <a:gd name="connsiteX31" fmla="*/ 2496457 w 4128623"/>
              <a:gd name="connsiteY31" fmla="*/ 362857 h 2507540"/>
              <a:gd name="connsiteX32" fmla="*/ 2540000 w 4128623"/>
              <a:gd name="connsiteY32" fmla="*/ 391885 h 2507540"/>
              <a:gd name="connsiteX33" fmla="*/ 2670629 w 4128623"/>
              <a:gd name="connsiteY33" fmla="*/ 435428 h 2507540"/>
              <a:gd name="connsiteX34" fmla="*/ 2757714 w 4128623"/>
              <a:gd name="connsiteY34" fmla="*/ 464457 h 2507540"/>
              <a:gd name="connsiteX35" fmla="*/ 2801257 w 4128623"/>
              <a:gd name="connsiteY35" fmla="*/ 493485 h 2507540"/>
              <a:gd name="connsiteX36" fmla="*/ 2902857 w 4128623"/>
              <a:gd name="connsiteY36" fmla="*/ 522514 h 2507540"/>
              <a:gd name="connsiteX37" fmla="*/ 2946400 w 4128623"/>
              <a:gd name="connsiteY37" fmla="*/ 551542 h 2507540"/>
              <a:gd name="connsiteX38" fmla="*/ 2989943 w 4128623"/>
              <a:gd name="connsiteY38" fmla="*/ 566057 h 2507540"/>
              <a:gd name="connsiteX39" fmla="*/ 3033486 w 4128623"/>
              <a:gd name="connsiteY39" fmla="*/ 595085 h 2507540"/>
              <a:gd name="connsiteX40" fmla="*/ 3077029 w 4128623"/>
              <a:gd name="connsiteY40" fmla="*/ 638628 h 2507540"/>
              <a:gd name="connsiteX41" fmla="*/ 3164114 w 4128623"/>
              <a:gd name="connsiteY41" fmla="*/ 667657 h 2507540"/>
              <a:gd name="connsiteX42" fmla="*/ 3251200 w 4128623"/>
              <a:gd name="connsiteY42" fmla="*/ 740228 h 2507540"/>
              <a:gd name="connsiteX43" fmla="*/ 3294743 w 4128623"/>
              <a:gd name="connsiteY43" fmla="*/ 754742 h 2507540"/>
              <a:gd name="connsiteX44" fmla="*/ 3381829 w 4128623"/>
              <a:gd name="connsiteY44" fmla="*/ 812800 h 2507540"/>
              <a:gd name="connsiteX45" fmla="*/ 3425372 w 4128623"/>
              <a:gd name="connsiteY45" fmla="*/ 841828 h 2507540"/>
              <a:gd name="connsiteX46" fmla="*/ 3468914 w 4128623"/>
              <a:gd name="connsiteY46" fmla="*/ 856342 h 2507540"/>
              <a:gd name="connsiteX47" fmla="*/ 3497943 w 4128623"/>
              <a:gd name="connsiteY47" fmla="*/ 899885 h 2507540"/>
              <a:gd name="connsiteX48" fmla="*/ 3541486 w 4128623"/>
              <a:gd name="connsiteY48" fmla="*/ 928914 h 2507540"/>
              <a:gd name="connsiteX49" fmla="*/ 3643086 w 4128623"/>
              <a:gd name="connsiteY49" fmla="*/ 1045028 h 2507540"/>
              <a:gd name="connsiteX50" fmla="*/ 3715657 w 4128623"/>
              <a:gd name="connsiteY50" fmla="*/ 1175657 h 2507540"/>
              <a:gd name="connsiteX51" fmla="*/ 3744686 w 4128623"/>
              <a:gd name="connsiteY51" fmla="*/ 1219200 h 2507540"/>
              <a:gd name="connsiteX52" fmla="*/ 3802743 w 4128623"/>
              <a:gd name="connsiteY52" fmla="*/ 1291771 h 2507540"/>
              <a:gd name="connsiteX53" fmla="*/ 3860800 w 4128623"/>
              <a:gd name="connsiteY53" fmla="*/ 1378857 h 2507540"/>
              <a:gd name="connsiteX54" fmla="*/ 3889829 w 4128623"/>
              <a:gd name="connsiteY54" fmla="*/ 1422400 h 2507540"/>
              <a:gd name="connsiteX55" fmla="*/ 3904343 w 4128623"/>
              <a:gd name="connsiteY55" fmla="*/ 1465942 h 2507540"/>
              <a:gd name="connsiteX56" fmla="*/ 3933372 w 4128623"/>
              <a:gd name="connsiteY56" fmla="*/ 1669142 h 2507540"/>
              <a:gd name="connsiteX57" fmla="*/ 3962400 w 4128623"/>
              <a:gd name="connsiteY57" fmla="*/ 1785257 h 2507540"/>
              <a:gd name="connsiteX58" fmla="*/ 3991429 w 4128623"/>
              <a:gd name="connsiteY58" fmla="*/ 1828800 h 2507540"/>
              <a:gd name="connsiteX59" fmla="*/ 4005943 w 4128623"/>
              <a:gd name="connsiteY59" fmla="*/ 1872342 h 2507540"/>
              <a:gd name="connsiteX60" fmla="*/ 4078514 w 4128623"/>
              <a:gd name="connsiteY60" fmla="*/ 1959428 h 2507540"/>
              <a:gd name="connsiteX61" fmla="*/ 4107543 w 4128623"/>
              <a:gd name="connsiteY61" fmla="*/ 2046514 h 2507540"/>
              <a:gd name="connsiteX62" fmla="*/ 4093029 w 4128623"/>
              <a:gd name="connsiteY62" fmla="*/ 2481942 h 2507540"/>
              <a:gd name="connsiteX63" fmla="*/ 3802743 w 4128623"/>
              <a:gd name="connsiteY63" fmla="*/ 2452914 h 2507540"/>
              <a:gd name="connsiteX64" fmla="*/ 3672114 w 4128623"/>
              <a:gd name="connsiteY64" fmla="*/ 2438400 h 2507540"/>
              <a:gd name="connsiteX65" fmla="*/ 3628572 w 4128623"/>
              <a:gd name="connsiteY65" fmla="*/ 2423885 h 2507540"/>
              <a:gd name="connsiteX66" fmla="*/ 3164114 w 4128623"/>
              <a:gd name="connsiteY66" fmla="*/ 2423885 h 2507540"/>
              <a:gd name="connsiteX67" fmla="*/ 2569029 w 4128623"/>
              <a:gd name="connsiteY67" fmla="*/ 2409371 h 2507540"/>
              <a:gd name="connsiteX68" fmla="*/ 2481943 w 4128623"/>
              <a:gd name="connsiteY68" fmla="*/ 2394857 h 2507540"/>
              <a:gd name="connsiteX69" fmla="*/ 2365829 w 4128623"/>
              <a:gd name="connsiteY69" fmla="*/ 2365828 h 2507540"/>
              <a:gd name="connsiteX70" fmla="*/ 1364343 w 4128623"/>
              <a:gd name="connsiteY70" fmla="*/ 2336800 h 2507540"/>
              <a:gd name="connsiteX71" fmla="*/ 1233714 w 4128623"/>
              <a:gd name="connsiteY71" fmla="*/ 2264228 h 2507540"/>
              <a:gd name="connsiteX72" fmla="*/ 1190172 w 4128623"/>
              <a:gd name="connsiteY72" fmla="*/ 2235200 h 2507540"/>
              <a:gd name="connsiteX73" fmla="*/ 1103086 w 4128623"/>
              <a:gd name="connsiteY73" fmla="*/ 2206171 h 2507540"/>
              <a:gd name="connsiteX74" fmla="*/ 1059543 w 4128623"/>
              <a:gd name="connsiteY74" fmla="*/ 2177142 h 2507540"/>
              <a:gd name="connsiteX75" fmla="*/ 1016000 w 4128623"/>
              <a:gd name="connsiteY75" fmla="*/ 2162628 h 2507540"/>
              <a:gd name="connsiteX76" fmla="*/ 928914 w 4128623"/>
              <a:gd name="connsiteY76" fmla="*/ 2104571 h 2507540"/>
              <a:gd name="connsiteX77" fmla="*/ 885372 w 4128623"/>
              <a:gd name="connsiteY77" fmla="*/ 2075542 h 2507540"/>
              <a:gd name="connsiteX78" fmla="*/ 841829 w 4128623"/>
              <a:gd name="connsiteY78" fmla="*/ 2061028 h 2507540"/>
              <a:gd name="connsiteX79" fmla="*/ 754743 w 4128623"/>
              <a:gd name="connsiteY79" fmla="*/ 2002971 h 2507540"/>
              <a:gd name="connsiteX80" fmla="*/ 711200 w 4128623"/>
              <a:gd name="connsiteY80" fmla="*/ 1973942 h 2507540"/>
              <a:gd name="connsiteX81" fmla="*/ 638629 w 4128623"/>
              <a:gd name="connsiteY81" fmla="*/ 1915885 h 2507540"/>
              <a:gd name="connsiteX82" fmla="*/ 551543 w 4128623"/>
              <a:gd name="connsiteY82" fmla="*/ 1857828 h 2507540"/>
              <a:gd name="connsiteX83" fmla="*/ 508000 w 4128623"/>
              <a:gd name="connsiteY83" fmla="*/ 1828800 h 2507540"/>
              <a:gd name="connsiteX84" fmla="*/ 420914 w 4128623"/>
              <a:gd name="connsiteY84" fmla="*/ 1799771 h 2507540"/>
              <a:gd name="connsiteX85" fmla="*/ 333829 w 4128623"/>
              <a:gd name="connsiteY85" fmla="*/ 1756228 h 2507540"/>
              <a:gd name="connsiteX86" fmla="*/ 290286 w 4128623"/>
              <a:gd name="connsiteY86" fmla="*/ 1727200 h 2507540"/>
              <a:gd name="connsiteX87" fmla="*/ 203200 w 4128623"/>
              <a:gd name="connsiteY87" fmla="*/ 1698171 h 2507540"/>
              <a:gd name="connsiteX88" fmla="*/ 159657 w 4128623"/>
              <a:gd name="connsiteY88" fmla="*/ 1669142 h 2507540"/>
              <a:gd name="connsiteX89" fmla="*/ 116114 w 4128623"/>
              <a:gd name="connsiteY89" fmla="*/ 1654628 h 2507540"/>
              <a:gd name="connsiteX90" fmla="*/ 87086 w 4128623"/>
              <a:gd name="connsiteY90" fmla="*/ 1611085 h 2507540"/>
              <a:gd name="connsiteX91" fmla="*/ 72572 w 4128623"/>
              <a:gd name="connsiteY91" fmla="*/ 1524000 h 2507540"/>
              <a:gd name="connsiteX92" fmla="*/ 58057 w 4128623"/>
              <a:gd name="connsiteY92" fmla="*/ 1480457 h 2507540"/>
              <a:gd name="connsiteX93" fmla="*/ 72572 w 4128623"/>
              <a:gd name="connsiteY93" fmla="*/ 1422400 h 2507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4128623" h="2507540">
                <a:moveTo>
                  <a:pt x="0" y="1611085"/>
                </a:moveTo>
                <a:cubicBezTo>
                  <a:pt x="19352" y="1586895"/>
                  <a:pt x="43012" y="1565594"/>
                  <a:pt x="58057" y="1538514"/>
                </a:cubicBezTo>
                <a:cubicBezTo>
                  <a:pt x="67745" y="1521076"/>
                  <a:pt x="70369" y="1500283"/>
                  <a:pt x="72572" y="1480457"/>
                </a:cubicBezTo>
                <a:cubicBezTo>
                  <a:pt x="80071" y="1412966"/>
                  <a:pt x="79152" y="1344698"/>
                  <a:pt x="87086" y="1277257"/>
                </a:cubicBezTo>
                <a:cubicBezTo>
                  <a:pt x="95044" y="1209610"/>
                  <a:pt x="133220" y="1225934"/>
                  <a:pt x="159657" y="1146628"/>
                </a:cubicBezTo>
                <a:cubicBezTo>
                  <a:pt x="179688" y="1086536"/>
                  <a:pt x="165685" y="1115815"/>
                  <a:pt x="203200" y="1059542"/>
                </a:cubicBezTo>
                <a:cubicBezTo>
                  <a:pt x="236013" y="895477"/>
                  <a:pt x="197751" y="1097682"/>
                  <a:pt x="232229" y="856342"/>
                </a:cubicBezTo>
                <a:cubicBezTo>
                  <a:pt x="235718" y="831921"/>
                  <a:pt x="241905" y="807961"/>
                  <a:pt x="246743" y="783771"/>
                </a:cubicBezTo>
                <a:cubicBezTo>
                  <a:pt x="241905" y="759581"/>
                  <a:pt x="238720" y="735000"/>
                  <a:pt x="232229" y="711200"/>
                </a:cubicBezTo>
                <a:cubicBezTo>
                  <a:pt x="224178" y="681679"/>
                  <a:pt x="203200" y="624114"/>
                  <a:pt x="203200" y="624114"/>
                </a:cubicBezTo>
                <a:cubicBezTo>
                  <a:pt x="213493" y="541772"/>
                  <a:pt x="211678" y="518446"/>
                  <a:pt x="232229" y="449942"/>
                </a:cubicBezTo>
                <a:cubicBezTo>
                  <a:pt x="241021" y="420634"/>
                  <a:pt x="244284" y="388316"/>
                  <a:pt x="261257" y="362857"/>
                </a:cubicBezTo>
                <a:cubicBezTo>
                  <a:pt x="270933" y="348343"/>
                  <a:pt x="277158" y="330801"/>
                  <a:pt x="290286" y="319314"/>
                </a:cubicBezTo>
                <a:cubicBezTo>
                  <a:pt x="316542" y="296340"/>
                  <a:pt x="348343" y="280610"/>
                  <a:pt x="377372" y="261257"/>
                </a:cubicBezTo>
                <a:lnTo>
                  <a:pt x="464457" y="203200"/>
                </a:lnTo>
                <a:cubicBezTo>
                  <a:pt x="507270" y="174658"/>
                  <a:pt x="516620" y="172535"/>
                  <a:pt x="551543" y="130628"/>
                </a:cubicBezTo>
                <a:cubicBezTo>
                  <a:pt x="562710" y="117227"/>
                  <a:pt x="565779" y="96330"/>
                  <a:pt x="580572" y="87085"/>
                </a:cubicBezTo>
                <a:cubicBezTo>
                  <a:pt x="606520" y="70868"/>
                  <a:pt x="638629" y="67733"/>
                  <a:pt x="667657" y="58057"/>
                </a:cubicBezTo>
                <a:cubicBezTo>
                  <a:pt x="682171" y="53219"/>
                  <a:pt x="698470" y="52029"/>
                  <a:pt x="711200" y="43542"/>
                </a:cubicBezTo>
                <a:cubicBezTo>
                  <a:pt x="767473" y="6028"/>
                  <a:pt x="738194" y="20030"/>
                  <a:pt x="798286" y="0"/>
                </a:cubicBezTo>
                <a:lnTo>
                  <a:pt x="1509486" y="14514"/>
                </a:lnTo>
                <a:cubicBezTo>
                  <a:pt x="1524774" y="15102"/>
                  <a:pt x="1540299" y="20541"/>
                  <a:pt x="1553029" y="29028"/>
                </a:cubicBezTo>
                <a:cubicBezTo>
                  <a:pt x="1661752" y="101510"/>
                  <a:pt x="1536581" y="52574"/>
                  <a:pt x="1640114" y="87085"/>
                </a:cubicBezTo>
                <a:cubicBezTo>
                  <a:pt x="1649790" y="101599"/>
                  <a:pt x="1654350" y="121383"/>
                  <a:pt x="1669143" y="130628"/>
                </a:cubicBezTo>
                <a:cubicBezTo>
                  <a:pt x="1695091" y="146845"/>
                  <a:pt x="1730769" y="142684"/>
                  <a:pt x="1756229" y="159657"/>
                </a:cubicBezTo>
                <a:cubicBezTo>
                  <a:pt x="1812502" y="197171"/>
                  <a:pt x="1783223" y="183168"/>
                  <a:pt x="1843314" y="203200"/>
                </a:cubicBezTo>
                <a:cubicBezTo>
                  <a:pt x="1852990" y="217714"/>
                  <a:pt x="1858722" y="235845"/>
                  <a:pt x="1872343" y="246742"/>
                </a:cubicBezTo>
                <a:cubicBezTo>
                  <a:pt x="1884290" y="256299"/>
                  <a:pt x="1900715" y="259278"/>
                  <a:pt x="1915886" y="261257"/>
                </a:cubicBezTo>
                <a:cubicBezTo>
                  <a:pt x="2012314" y="273835"/>
                  <a:pt x="2110251" y="274297"/>
                  <a:pt x="2206172" y="290285"/>
                </a:cubicBezTo>
                <a:cubicBezTo>
                  <a:pt x="2234610" y="295025"/>
                  <a:pt x="2333961" y="310623"/>
                  <a:pt x="2365829" y="319314"/>
                </a:cubicBezTo>
                <a:cubicBezTo>
                  <a:pt x="2395349" y="327365"/>
                  <a:pt x="2423886" y="338666"/>
                  <a:pt x="2452914" y="348342"/>
                </a:cubicBezTo>
                <a:cubicBezTo>
                  <a:pt x="2467428" y="353180"/>
                  <a:pt x="2483727" y="354370"/>
                  <a:pt x="2496457" y="362857"/>
                </a:cubicBezTo>
                <a:cubicBezTo>
                  <a:pt x="2510971" y="372533"/>
                  <a:pt x="2524060" y="384800"/>
                  <a:pt x="2540000" y="391885"/>
                </a:cubicBezTo>
                <a:cubicBezTo>
                  <a:pt x="2540010" y="391890"/>
                  <a:pt x="2648852" y="428169"/>
                  <a:pt x="2670629" y="435428"/>
                </a:cubicBezTo>
                <a:cubicBezTo>
                  <a:pt x="2670634" y="435430"/>
                  <a:pt x="2757709" y="464453"/>
                  <a:pt x="2757714" y="464457"/>
                </a:cubicBezTo>
                <a:cubicBezTo>
                  <a:pt x="2772228" y="474133"/>
                  <a:pt x="2785224" y="486613"/>
                  <a:pt x="2801257" y="493485"/>
                </a:cubicBezTo>
                <a:cubicBezTo>
                  <a:pt x="2866353" y="521383"/>
                  <a:pt x="2846375" y="494274"/>
                  <a:pt x="2902857" y="522514"/>
                </a:cubicBezTo>
                <a:cubicBezTo>
                  <a:pt x="2918459" y="530315"/>
                  <a:pt x="2930798" y="543741"/>
                  <a:pt x="2946400" y="551542"/>
                </a:cubicBezTo>
                <a:cubicBezTo>
                  <a:pt x="2960084" y="558384"/>
                  <a:pt x="2976259" y="559215"/>
                  <a:pt x="2989943" y="566057"/>
                </a:cubicBezTo>
                <a:cubicBezTo>
                  <a:pt x="3005545" y="573858"/>
                  <a:pt x="3020085" y="583918"/>
                  <a:pt x="3033486" y="595085"/>
                </a:cubicBezTo>
                <a:cubicBezTo>
                  <a:pt x="3049255" y="608226"/>
                  <a:pt x="3059086" y="628659"/>
                  <a:pt x="3077029" y="638628"/>
                </a:cubicBezTo>
                <a:cubicBezTo>
                  <a:pt x="3103777" y="653488"/>
                  <a:pt x="3164114" y="667657"/>
                  <a:pt x="3164114" y="667657"/>
                </a:cubicBezTo>
                <a:cubicBezTo>
                  <a:pt x="3196215" y="699758"/>
                  <a:pt x="3210784" y="720021"/>
                  <a:pt x="3251200" y="740228"/>
                </a:cubicBezTo>
                <a:cubicBezTo>
                  <a:pt x="3264884" y="747070"/>
                  <a:pt x="3280229" y="749904"/>
                  <a:pt x="3294743" y="754742"/>
                </a:cubicBezTo>
                <a:lnTo>
                  <a:pt x="3381829" y="812800"/>
                </a:lnTo>
                <a:cubicBezTo>
                  <a:pt x="3396343" y="822476"/>
                  <a:pt x="3408823" y="836312"/>
                  <a:pt x="3425372" y="841828"/>
                </a:cubicBezTo>
                <a:lnTo>
                  <a:pt x="3468914" y="856342"/>
                </a:lnTo>
                <a:cubicBezTo>
                  <a:pt x="3478590" y="870856"/>
                  <a:pt x="3485608" y="887550"/>
                  <a:pt x="3497943" y="899885"/>
                </a:cubicBezTo>
                <a:cubicBezTo>
                  <a:pt x="3510278" y="912220"/>
                  <a:pt x="3529999" y="915786"/>
                  <a:pt x="3541486" y="928914"/>
                </a:cubicBezTo>
                <a:cubicBezTo>
                  <a:pt x="3660017" y="1064379"/>
                  <a:pt x="3545115" y="979716"/>
                  <a:pt x="3643086" y="1045028"/>
                </a:cubicBezTo>
                <a:cubicBezTo>
                  <a:pt x="3668632" y="1121668"/>
                  <a:pt x="3649114" y="1075842"/>
                  <a:pt x="3715657" y="1175657"/>
                </a:cubicBezTo>
                <a:lnTo>
                  <a:pt x="3744686" y="1219200"/>
                </a:lnTo>
                <a:cubicBezTo>
                  <a:pt x="3777371" y="1317255"/>
                  <a:pt x="3732042" y="1210969"/>
                  <a:pt x="3802743" y="1291771"/>
                </a:cubicBezTo>
                <a:cubicBezTo>
                  <a:pt x="3825717" y="1318027"/>
                  <a:pt x="3841448" y="1349828"/>
                  <a:pt x="3860800" y="1378857"/>
                </a:cubicBezTo>
                <a:lnTo>
                  <a:pt x="3889829" y="1422400"/>
                </a:lnTo>
                <a:cubicBezTo>
                  <a:pt x="3894667" y="1436914"/>
                  <a:pt x="3901024" y="1451007"/>
                  <a:pt x="3904343" y="1465942"/>
                </a:cubicBezTo>
                <a:cubicBezTo>
                  <a:pt x="3919850" y="1535726"/>
                  <a:pt x="3922389" y="1597755"/>
                  <a:pt x="3933372" y="1669142"/>
                </a:cubicBezTo>
                <a:cubicBezTo>
                  <a:pt x="3937052" y="1693063"/>
                  <a:pt x="3948664" y="1757786"/>
                  <a:pt x="3962400" y="1785257"/>
                </a:cubicBezTo>
                <a:cubicBezTo>
                  <a:pt x="3970201" y="1800859"/>
                  <a:pt x="3981753" y="1814286"/>
                  <a:pt x="3991429" y="1828800"/>
                </a:cubicBezTo>
                <a:cubicBezTo>
                  <a:pt x="3996267" y="1843314"/>
                  <a:pt x="3997457" y="1859612"/>
                  <a:pt x="4005943" y="1872342"/>
                </a:cubicBezTo>
                <a:cubicBezTo>
                  <a:pt x="4051518" y="1940705"/>
                  <a:pt x="4046855" y="1888196"/>
                  <a:pt x="4078514" y="1959428"/>
                </a:cubicBezTo>
                <a:cubicBezTo>
                  <a:pt x="4090941" y="1987390"/>
                  <a:pt x="4107543" y="2046514"/>
                  <a:pt x="4107543" y="2046514"/>
                </a:cubicBezTo>
                <a:cubicBezTo>
                  <a:pt x="4102705" y="2191657"/>
                  <a:pt x="4166471" y="2356658"/>
                  <a:pt x="4093029" y="2481942"/>
                </a:cubicBezTo>
                <a:cubicBezTo>
                  <a:pt x="4053847" y="2548781"/>
                  <a:pt x="3881275" y="2464996"/>
                  <a:pt x="3802743" y="2452914"/>
                </a:cubicBezTo>
                <a:cubicBezTo>
                  <a:pt x="3759441" y="2446252"/>
                  <a:pt x="3715657" y="2443238"/>
                  <a:pt x="3672114" y="2438400"/>
                </a:cubicBezTo>
                <a:cubicBezTo>
                  <a:pt x="3657600" y="2433562"/>
                  <a:pt x="3643574" y="2426885"/>
                  <a:pt x="3628572" y="2423885"/>
                </a:cubicBezTo>
                <a:cubicBezTo>
                  <a:pt x="3459867" y="2390143"/>
                  <a:pt x="3374585" y="2415466"/>
                  <a:pt x="3164114" y="2423885"/>
                </a:cubicBezTo>
                <a:lnTo>
                  <a:pt x="2569029" y="2409371"/>
                </a:lnTo>
                <a:cubicBezTo>
                  <a:pt x="2539627" y="2408120"/>
                  <a:pt x="2510671" y="2401241"/>
                  <a:pt x="2481943" y="2394857"/>
                </a:cubicBezTo>
                <a:cubicBezTo>
                  <a:pt x="2414483" y="2379866"/>
                  <a:pt x="2454231" y="2371531"/>
                  <a:pt x="2365829" y="2365828"/>
                </a:cubicBezTo>
                <a:cubicBezTo>
                  <a:pt x="2150124" y="2351912"/>
                  <a:pt x="1503321" y="2340032"/>
                  <a:pt x="1364343" y="2336800"/>
                </a:cubicBezTo>
                <a:cubicBezTo>
                  <a:pt x="1287703" y="2311252"/>
                  <a:pt x="1333530" y="2330771"/>
                  <a:pt x="1233714" y="2264228"/>
                </a:cubicBezTo>
                <a:cubicBezTo>
                  <a:pt x="1219200" y="2254552"/>
                  <a:pt x="1206720" y="2240716"/>
                  <a:pt x="1190172" y="2235200"/>
                </a:cubicBezTo>
                <a:lnTo>
                  <a:pt x="1103086" y="2206171"/>
                </a:lnTo>
                <a:cubicBezTo>
                  <a:pt x="1088572" y="2196495"/>
                  <a:pt x="1075145" y="2184943"/>
                  <a:pt x="1059543" y="2177142"/>
                </a:cubicBezTo>
                <a:cubicBezTo>
                  <a:pt x="1045859" y="2170300"/>
                  <a:pt x="1029374" y="2170058"/>
                  <a:pt x="1016000" y="2162628"/>
                </a:cubicBezTo>
                <a:cubicBezTo>
                  <a:pt x="985502" y="2145685"/>
                  <a:pt x="957943" y="2123924"/>
                  <a:pt x="928914" y="2104571"/>
                </a:cubicBezTo>
                <a:cubicBezTo>
                  <a:pt x="914400" y="2094895"/>
                  <a:pt x="901921" y="2081058"/>
                  <a:pt x="885372" y="2075542"/>
                </a:cubicBezTo>
                <a:cubicBezTo>
                  <a:pt x="870858" y="2070704"/>
                  <a:pt x="855203" y="2068458"/>
                  <a:pt x="841829" y="2061028"/>
                </a:cubicBezTo>
                <a:cubicBezTo>
                  <a:pt x="811331" y="2044085"/>
                  <a:pt x="783772" y="2022323"/>
                  <a:pt x="754743" y="2002971"/>
                </a:cubicBezTo>
                <a:lnTo>
                  <a:pt x="711200" y="1973942"/>
                </a:lnTo>
                <a:cubicBezTo>
                  <a:pt x="657566" y="1893490"/>
                  <a:pt x="712859" y="1957124"/>
                  <a:pt x="638629" y="1915885"/>
                </a:cubicBezTo>
                <a:cubicBezTo>
                  <a:pt x="608131" y="1898942"/>
                  <a:pt x="580572" y="1877180"/>
                  <a:pt x="551543" y="1857828"/>
                </a:cubicBezTo>
                <a:cubicBezTo>
                  <a:pt x="537029" y="1848152"/>
                  <a:pt x="524549" y="1834316"/>
                  <a:pt x="508000" y="1828800"/>
                </a:cubicBezTo>
                <a:lnTo>
                  <a:pt x="420914" y="1799771"/>
                </a:lnTo>
                <a:cubicBezTo>
                  <a:pt x="296144" y="1716588"/>
                  <a:pt x="453999" y="1816311"/>
                  <a:pt x="333829" y="1756228"/>
                </a:cubicBezTo>
                <a:cubicBezTo>
                  <a:pt x="318227" y="1748427"/>
                  <a:pt x="306226" y="1734285"/>
                  <a:pt x="290286" y="1727200"/>
                </a:cubicBezTo>
                <a:cubicBezTo>
                  <a:pt x="262324" y="1714773"/>
                  <a:pt x="203200" y="1698171"/>
                  <a:pt x="203200" y="1698171"/>
                </a:cubicBezTo>
                <a:cubicBezTo>
                  <a:pt x="188686" y="1688495"/>
                  <a:pt x="175259" y="1676943"/>
                  <a:pt x="159657" y="1669142"/>
                </a:cubicBezTo>
                <a:cubicBezTo>
                  <a:pt x="145973" y="1662300"/>
                  <a:pt x="128061" y="1664185"/>
                  <a:pt x="116114" y="1654628"/>
                </a:cubicBezTo>
                <a:cubicBezTo>
                  <a:pt x="102493" y="1643731"/>
                  <a:pt x="96762" y="1625599"/>
                  <a:pt x="87086" y="1611085"/>
                </a:cubicBezTo>
                <a:cubicBezTo>
                  <a:pt x="82248" y="1582057"/>
                  <a:pt x="78956" y="1552728"/>
                  <a:pt x="72572" y="1524000"/>
                </a:cubicBezTo>
                <a:cubicBezTo>
                  <a:pt x="69253" y="1509065"/>
                  <a:pt x="58057" y="1495757"/>
                  <a:pt x="58057" y="1480457"/>
                </a:cubicBezTo>
                <a:cubicBezTo>
                  <a:pt x="58057" y="1460509"/>
                  <a:pt x="72572" y="1422400"/>
                  <a:pt x="72572" y="1422400"/>
                </a:cubicBezTo>
              </a:path>
            </a:pathLst>
          </a:custGeom>
          <a:gradFill flip="none" rotWithShape="1">
            <a:gsLst>
              <a:gs pos="39000">
                <a:schemeClr val="bg1">
                  <a:lumMod val="50000"/>
                </a:schemeClr>
              </a:gs>
              <a:gs pos="69000">
                <a:schemeClr val="bg1">
                  <a:lumMod val="50000"/>
                  <a:tint val="44500"/>
                  <a:satMod val="160000"/>
                </a:schemeClr>
              </a:gs>
              <a:gs pos="100000">
                <a:schemeClr val="bg1">
                  <a:lumMod val="50000"/>
                  <a:tint val="23500"/>
                  <a:satMod val="160000"/>
                </a:schemeClr>
              </a:gs>
            </a:gsLst>
            <a:lin ang="192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5757120" y="1981200"/>
            <a:ext cx="914400" cy="1143000"/>
          </a:xfrm>
          <a:prstGeom prst="straightConnector1">
            <a:avLst/>
          </a:prstGeom>
          <a:ln w="762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3972932" y="4061312"/>
            <a:ext cx="914402" cy="1085660"/>
          </a:xfrm>
          <a:prstGeom prst="straightConnector1">
            <a:avLst/>
          </a:prstGeom>
          <a:ln w="762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6100382" y="2171733"/>
            <a:ext cx="208153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6600" dirty="0"/>
              <a:t>σ</a:t>
            </a:r>
            <a:r>
              <a:rPr lang="en-US" sz="6600" baseline="-25000" dirty="0"/>
              <a:t>macro</a:t>
            </a:r>
            <a:endParaRPr lang="en-GB" sz="6600" baseline="-25000" dirty="0"/>
          </a:p>
        </p:txBody>
      </p:sp>
      <p:sp>
        <p:nvSpPr>
          <p:cNvPr id="12" name="Rectangle 11"/>
          <p:cNvSpPr/>
          <p:nvPr/>
        </p:nvSpPr>
        <p:spPr>
          <a:xfrm>
            <a:off x="4925433" y="3639398"/>
            <a:ext cx="220977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6600" dirty="0"/>
              <a:t>σ</a:t>
            </a:r>
            <a:r>
              <a:rPr lang="en-US" sz="6600" baseline="-25000" dirty="0"/>
              <a:t> macro</a:t>
            </a:r>
            <a:endParaRPr lang="en-GB" sz="6600" dirty="0"/>
          </a:p>
        </p:txBody>
      </p:sp>
      <p:grpSp>
        <p:nvGrpSpPr>
          <p:cNvPr id="9" name="Group 8"/>
          <p:cNvGrpSpPr/>
          <p:nvPr/>
        </p:nvGrpSpPr>
        <p:grpSpPr>
          <a:xfrm>
            <a:off x="-548780" y="3003140"/>
            <a:ext cx="9940134" cy="5059567"/>
            <a:chOff x="-548780" y="3003140"/>
            <a:chExt cx="9940134" cy="5059567"/>
          </a:xfrm>
        </p:grpSpPr>
        <p:sp>
          <p:nvSpPr>
            <p:cNvPr id="11" name="Freeform 10"/>
            <p:cNvSpPr/>
            <p:nvPr/>
          </p:nvSpPr>
          <p:spPr>
            <a:xfrm>
              <a:off x="-548780" y="3003140"/>
              <a:ext cx="9940134" cy="5059567"/>
            </a:xfrm>
            <a:custGeom>
              <a:avLst/>
              <a:gdLst>
                <a:gd name="connsiteX0" fmla="*/ 379039 w 9940134"/>
                <a:gd name="connsiteY0" fmla="*/ 128336 h 5059567"/>
                <a:gd name="connsiteX1" fmla="*/ 379039 w 9940134"/>
                <a:gd name="connsiteY1" fmla="*/ 128336 h 5059567"/>
                <a:gd name="connsiteX2" fmla="*/ 603629 w 9940134"/>
                <a:gd name="connsiteY2" fmla="*/ 336884 h 5059567"/>
                <a:gd name="connsiteX3" fmla="*/ 651755 w 9940134"/>
                <a:gd name="connsiteY3" fmla="*/ 352926 h 5059567"/>
                <a:gd name="connsiteX4" fmla="*/ 764050 w 9940134"/>
                <a:gd name="connsiteY4" fmla="*/ 401052 h 5059567"/>
                <a:gd name="connsiteX5" fmla="*/ 1052808 w 9940134"/>
                <a:gd name="connsiteY5" fmla="*/ 561473 h 5059567"/>
                <a:gd name="connsiteX6" fmla="*/ 1261355 w 9940134"/>
                <a:gd name="connsiteY6" fmla="*/ 705852 h 5059567"/>
                <a:gd name="connsiteX7" fmla="*/ 1421776 w 9940134"/>
                <a:gd name="connsiteY7" fmla="*/ 786063 h 5059567"/>
                <a:gd name="connsiteX8" fmla="*/ 1742618 w 9940134"/>
                <a:gd name="connsiteY8" fmla="*/ 1042736 h 5059567"/>
                <a:gd name="connsiteX9" fmla="*/ 1903039 w 9940134"/>
                <a:gd name="connsiteY9" fmla="*/ 1138989 h 5059567"/>
                <a:gd name="connsiteX10" fmla="*/ 1999292 w 9940134"/>
                <a:gd name="connsiteY10" fmla="*/ 1235242 h 5059567"/>
                <a:gd name="connsiteX11" fmla="*/ 2063460 w 9940134"/>
                <a:gd name="connsiteY11" fmla="*/ 1267326 h 5059567"/>
                <a:gd name="connsiteX12" fmla="*/ 2175755 w 9940134"/>
                <a:gd name="connsiteY12" fmla="*/ 1363578 h 5059567"/>
                <a:gd name="connsiteX13" fmla="*/ 2223881 w 9940134"/>
                <a:gd name="connsiteY13" fmla="*/ 1379621 h 5059567"/>
                <a:gd name="connsiteX14" fmla="*/ 2320134 w 9940134"/>
                <a:gd name="connsiteY14" fmla="*/ 1443789 h 5059567"/>
                <a:gd name="connsiteX15" fmla="*/ 2368260 w 9940134"/>
                <a:gd name="connsiteY15" fmla="*/ 1475873 h 5059567"/>
                <a:gd name="connsiteX16" fmla="*/ 2753271 w 9940134"/>
                <a:gd name="connsiteY16" fmla="*/ 1892968 h 5059567"/>
                <a:gd name="connsiteX17" fmla="*/ 2913692 w 9940134"/>
                <a:gd name="connsiteY17" fmla="*/ 2133600 h 5059567"/>
                <a:gd name="connsiteX18" fmla="*/ 3009944 w 9940134"/>
                <a:gd name="connsiteY18" fmla="*/ 2277978 h 5059567"/>
                <a:gd name="connsiteX19" fmla="*/ 3058071 w 9940134"/>
                <a:gd name="connsiteY19" fmla="*/ 2342147 h 5059567"/>
                <a:gd name="connsiteX20" fmla="*/ 3074113 w 9940134"/>
                <a:gd name="connsiteY20" fmla="*/ 2390273 h 5059567"/>
                <a:gd name="connsiteX21" fmla="*/ 3218492 w 9940134"/>
                <a:gd name="connsiteY21" fmla="*/ 2502568 h 5059567"/>
                <a:gd name="connsiteX22" fmla="*/ 3330786 w 9940134"/>
                <a:gd name="connsiteY22" fmla="*/ 2598821 h 5059567"/>
                <a:gd name="connsiteX23" fmla="*/ 3362871 w 9940134"/>
                <a:gd name="connsiteY23" fmla="*/ 2646947 h 5059567"/>
                <a:gd name="connsiteX24" fmla="*/ 3443081 w 9940134"/>
                <a:gd name="connsiteY24" fmla="*/ 2711115 h 5059567"/>
                <a:gd name="connsiteX25" fmla="*/ 3475165 w 9940134"/>
                <a:gd name="connsiteY25" fmla="*/ 2743200 h 5059567"/>
                <a:gd name="connsiteX26" fmla="*/ 3523292 w 9940134"/>
                <a:gd name="connsiteY26" fmla="*/ 2775284 h 5059567"/>
                <a:gd name="connsiteX27" fmla="*/ 3651629 w 9940134"/>
                <a:gd name="connsiteY27" fmla="*/ 2855494 h 5059567"/>
                <a:gd name="connsiteX28" fmla="*/ 3779965 w 9940134"/>
                <a:gd name="connsiteY28" fmla="*/ 2951747 h 5059567"/>
                <a:gd name="connsiteX29" fmla="*/ 3828092 w 9940134"/>
                <a:gd name="connsiteY29" fmla="*/ 2999873 h 5059567"/>
                <a:gd name="connsiteX30" fmla="*/ 3956429 w 9940134"/>
                <a:gd name="connsiteY30" fmla="*/ 3096126 h 5059567"/>
                <a:gd name="connsiteX31" fmla="*/ 4004555 w 9940134"/>
                <a:gd name="connsiteY31" fmla="*/ 3128210 h 5059567"/>
                <a:gd name="connsiteX32" fmla="*/ 4100808 w 9940134"/>
                <a:gd name="connsiteY32" fmla="*/ 3144252 h 5059567"/>
                <a:gd name="connsiteX33" fmla="*/ 4229144 w 9940134"/>
                <a:gd name="connsiteY33" fmla="*/ 3208421 h 5059567"/>
                <a:gd name="connsiteX34" fmla="*/ 4405608 w 9940134"/>
                <a:gd name="connsiteY34" fmla="*/ 3288631 h 5059567"/>
                <a:gd name="connsiteX35" fmla="*/ 4469776 w 9940134"/>
                <a:gd name="connsiteY35" fmla="*/ 3304673 h 5059567"/>
                <a:gd name="connsiteX36" fmla="*/ 4533944 w 9940134"/>
                <a:gd name="connsiteY36" fmla="*/ 3336757 h 5059567"/>
                <a:gd name="connsiteX37" fmla="*/ 4710408 w 9940134"/>
                <a:gd name="connsiteY37" fmla="*/ 3384884 h 5059567"/>
                <a:gd name="connsiteX38" fmla="*/ 5175629 w 9940134"/>
                <a:gd name="connsiteY38" fmla="*/ 3368842 h 5059567"/>
                <a:gd name="connsiteX39" fmla="*/ 5255839 w 9940134"/>
                <a:gd name="connsiteY39" fmla="*/ 3336757 h 5059567"/>
                <a:gd name="connsiteX40" fmla="*/ 5384176 w 9940134"/>
                <a:gd name="connsiteY40" fmla="*/ 3304673 h 5059567"/>
                <a:gd name="connsiteX41" fmla="*/ 6057944 w 9940134"/>
                <a:gd name="connsiteY41" fmla="*/ 3336757 h 5059567"/>
                <a:gd name="connsiteX42" fmla="*/ 7357355 w 9940134"/>
                <a:gd name="connsiteY42" fmla="*/ 3304673 h 5059567"/>
                <a:gd name="connsiteX43" fmla="*/ 7453608 w 9940134"/>
                <a:gd name="connsiteY43" fmla="*/ 3256547 h 5059567"/>
                <a:gd name="connsiteX44" fmla="*/ 7854660 w 9940134"/>
                <a:gd name="connsiteY44" fmla="*/ 3272589 h 5059567"/>
                <a:gd name="connsiteX45" fmla="*/ 7918829 w 9940134"/>
                <a:gd name="connsiteY45" fmla="*/ 3304673 h 5059567"/>
                <a:gd name="connsiteX46" fmla="*/ 8015081 w 9940134"/>
                <a:gd name="connsiteY46" fmla="*/ 3368842 h 5059567"/>
                <a:gd name="connsiteX47" fmla="*/ 8271755 w 9940134"/>
                <a:gd name="connsiteY47" fmla="*/ 3497178 h 5059567"/>
                <a:gd name="connsiteX48" fmla="*/ 8608639 w 9940134"/>
                <a:gd name="connsiteY48" fmla="*/ 3625515 h 5059567"/>
                <a:gd name="connsiteX49" fmla="*/ 8897397 w 9940134"/>
                <a:gd name="connsiteY49" fmla="*/ 3705726 h 5059567"/>
                <a:gd name="connsiteX50" fmla="*/ 9057818 w 9940134"/>
                <a:gd name="connsiteY50" fmla="*/ 3753852 h 5059567"/>
                <a:gd name="connsiteX51" fmla="*/ 9234281 w 9940134"/>
                <a:gd name="connsiteY51" fmla="*/ 3769894 h 5059567"/>
                <a:gd name="connsiteX52" fmla="*/ 9410744 w 9940134"/>
                <a:gd name="connsiteY52" fmla="*/ 3801978 h 5059567"/>
                <a:gd name="connsiteX53" fmla="*/ 9651376 w 9940134"/>
                <a:gd name="connsiteY53" fmla="*/ 3834063 h 5059567"/>
                <a:gd name="connsiteX54" fmla="*/ 9699502 w 9940134"/>
                <a:gd name="connsiteY54" fmla="*/ 3850105 h 5059567"/>
                <a:gd name="connsiteX55" fmla="*/ 9892008 w 9940134"/>
                <a:gd name="connsiteY55" fmla="*/ 4026568 h 5059567"/>
                <a:gd name="connsiteX56" fmla="*/ 9940134 w 9940134"/>
                <a:gd name="connsiteY56" fmla="*/ 4058652 h 5059567"/>
                <a:gd name="connsiteX57" fmla="*/ 9795755 w 9940134"/>
                <a:gd name="connsiteY57" fmla="*/ 4170947 h 5059567"/>
                <a:gd name="connsiteX58" fmla="*/ 9731586 w 9940134"/>
                <a:gd name="connsiteY58" fmla="*/ 4219073 h 5059567"/>
                <a:gd name="connsiteX59" fmla="*/ 9651376 w 9940134"/>
                <a:gd name="connsiteY59" fmla="*/ 4267200 h 5059567"/>
                <a:gd name="connsiteX60" fmla="*/ 9603250 w 9940134"/>
                <a:gd name="connsiteY60" fmla="*/ 4315326 h 5059567"/>
                <a:gd name="connsiteX61" fmla="*/ 9490955 w 9940134"/>
                <a:gd name="connsiteY61" fmla="*/ 4363452 h 5059567"/>
                <a:gd name="connsiteX62" fmla="*/ 9218239 w 9940134"/>
                <a:gd name="connsiteY62" fmla="*/ 4539915 h 5059567"/>
                <a:gd name="connsiteX63" fmla="*/ 8945523 w 9940134"/>
                <a:gd name="connsiteY63" fmla="*/ 4652210 h 5059567"/>
                <a:gd name="connsiteX64" fmla="*/ 8833229 w 9940134"/>
                <a:gd name="connsiteY64" fmla="*/ 4732421 h 5059567"/>
                <a:gd name="connsiteX65" fmla="*/ 8480302 w 9940134"/>
                <a:gd name="connsiteY65" fmla="*/ 4844715 h 5059567"/>
                <a:gd name="connsiteX66" fmla="*/ 8384050 w 9940134"/>
                <a:gd name="connsiteY66" fmla="*/ 4860757 h 5059567"/>
                <a:gd name="connsiteX67" fmla="*/ 8223629 w 9940134"/>
                <a:gd name="connsiteY67" fmla="*/ 4876800 h 5059567"/>
                <a:gd name="connsiteX68" fmla="*/ 8111334 w 9940134"/>
                <a:gd name="connsiteY68" fmla="*/ 4892842 h 5059567"/>
                <a:gd name="connsiteX69" fmla="*/ 7966955 w 9940134"/>
                <a:gd name="connsiteY69" fmla="*/ 4924926 h 5059567"/>
                <a:gd name="connsiteX70" fmla="*/ 7694239 w 9940134"/>
                <a:gd name="connsiteY70" fmla="*/ 4940968 h 5059567"/>
                <a:gd name="connsiteX71" fmla="*/ 7549860 w 9940134"/>
                <a:gd name="connsiteY71" fmla="*/ 4957010 h 5059567"/>
                <a:gd name="connsiteX72" fmla="*/ 6667544 w 9940134"/>
                <a:gd name="connsiteY72" fmla="*/ 4973052 h 5059567"/>
                <a:gd name="connsiteX73" fmla="*/ 1726576 w 9940134"/>
                <a:gd name="connsiteY73" fmla="*/ 4989094 h 5059567"/>
                <a:gd name="connsiteX74" fmla="*/ 1325523 w 9940134"/>
                <a:gd name="connsiteY74" fmla="*/ 4860757 h 5059567"/>
                <a:gd name="connsiteX75" fmla="*/ 1100934 w 9940134"/>
                <a:gd name="connsiteY75" fmla="*/ 4812631 h 5059567"/>
                <a:gd name="connsiteX76" fmla="*/ 1004681 w 9940134"/>
                <a:gd name="connsiteY76" fmla="*/ 4780547 h 5059567"/>
                <a:gd name="connsiteX77" fmla="*/ 924471 w 9940134"/>
                <a:gd name="connsiteY77" fmla="*/ 4748463 h 5059567"/>
                <a:gd name="connsiteX78" fmla="*/ 699881 w 9940134"/>
                <a:gd name="connsiteY78" fmla="*/ 4700336 h 5059567"/>
                <a:gd name="connsiteX79" fmla="*/ 571544 w 9940134"/>
                <a:gd name="connsiteY79" fmla="*/ 4572000 h 5059567"/>
                <a:gd name="connsiteX80" fmla="*/ 427165 w 9940134"/>
                <a:gd name="connsiteY80" fmla="*/ 4411578 h 5059567"/>
                <a:gd name="connsiteX81" fmla="*/ 362997 w 9940134"/>
                <a:gd name="connsiteY81" fmla="*/ 4315326 h 5059567"/>
                <a:gd name="connsiteX82" fmla="*/ 250702 w 9940134"/>
                <a:gd name="connsiteY82" fmla="*/ 4154905 h 5059567"/>
                <a:gd name="connsiteX83" fmla="*/ 218618 w 9940134"/>
                <a:gd name="connsiteY83" fmla="*/ 4090736 h 5059567"/>
                <a:gd name="connsiteX84" fmla="*/ 186534 w 9940134"/>
                <a:gd name="connsiteY84" fmla="*/ 4042610 h 5059567"/>
                <a:gd name="connsiteX85" fmla="*/ 154450 w 9940134"/>
                <a:gd name="connsiteY85" fmla="*/ 3978442 h 5059567"/>
                <a:gd name="connsiteX86" fmla="*/ 106323 w 9940134"/>
                <a:gd name="connsiteY86" fmla="*/ 3914273 h 5059567"/>
                <a:gd name="connsiteX87" fmla="*/ 74239 w 9940134"/>
                <a:gd name="connsiteY87" fmla="*/ 3850105 h 5059567"/>
                <a:gd name="connsiteX88" fmla="*/ 26113 w 9940134"/>
                <a:gd name="connsiteY88" fmla="*/ 3721768 h 5059567"/>
                <a:gd name="connsiteX89" fmla="*/ 26113 w 9940134"/>
                <a:gd name="connsiteY89" fmla="*/ 1973178 h 5059567"/>
                <a:gd name="connsiteX90" fmla="*/ 42155 w 9940134"/>
                <a:gd name="connsiteY90" fmla="*/ 1892968 h 5059567"/>
                <a:gd name="connsiteX91" fmla="*/ 74239 w 9940134"/>
                <a:gd name="connsiteY91" fmla="*/ 1764631 h 5059567"/>
                <a:gd name="connsiteX92" fmla="*/ 90281 w 9940134"/>
                <a:gd name="connsiteY92" fmla="*/ 1572126 h 5059567"/>
                <a:gd name="connsiteX93" fmla="*/ 106323 w 9940134"/>
                <a:gd name="connsiteY93" fmla="*/ 1507957 h 5059567"/>
                <a:gd name="connsiteX94" fmla="*/ 154450 w 9940134"/>
                <a:gd name="connsiteY94" fmla="*/ 1315452 h 5059567"/>
                <a:gd name="connsiteX95" fmla="*/ 170492 w 9940134"/>
                <a:gd name="connsiteY95" fmla="*/ 1203157 h 5059567"/>
                <a:gd name="connsiteX96" fmla="*/ 186534 w 9940134"/>
                <a:gd name="connsiteY96" fmla="*/ 1106905 h 5059567"/>
                <a:gd name="connsiteX97" fmla="*/ 234660 w 9940134"/>
                <a:gd name="connsiteY97" fmla="*/ 882315 h 5059567"/>
                <a:gd name="connsiteX98" fmla="*/ 250702 w 9940134"/>
                <a:gd name="connsiteY98" fmla="*/ 737936 h 5059567"/>
                <a:gd name="connsiteX99" fmla="*/ 266744 w 9940134"/>
                <a:gd name="connsiteY99" fmla="*/ 673768 h 5059567"/>
                <a:gd name="connsiteX100" fmla="*/ 298829 w 9940134"/>
                <a:gd name="connsiteY100" fmla="*/ 529389 h 5059567"/>
                <a:gd name="connsiteX101" fmla="*/ 314871 w 9940134"/>
                <a:gd name="connsiteY101" fmla="*/ 352926 h 5059567"/>
                <a:gd name="connsiteX102" fmla="*/ 330913 w 9940134"/>
                <a:gd name="connsiteY102" fmla="*/ 272715 h 5059567"/>
                <a:gd name="connsiteX103" fmla="*/ 346955 w 9940134"/>
                <a:gd name="connsiteY103" fmla="*/ 80210 h 5059567"/>
                <a:gd name="connsiteX104" fmla="*/ 395081 w 9940134"/>
                <a:gd name="connsiteY104" fmla="*/ 64168 h 5059567"/>
                <a:gd name="connsiteX105" fmla="*/ 491334 w 9940134"/>
                <a:gd name="connsiteY105" fmla="*/ 0 h 5059567"/>
                <a:gd name="connsiteX106" fmla="*/ 523418 w 9940134"/>
                <a:gd name="connsiteY106" fmla="*/ 16042 h 5059567"/>
                <a:gd name="connsiteX107" fmla="*/ 555502 w 9940134"/>
                <a:gd name="connsiteY107" fmla="*/ 288757 h 5059567"/>
                <a:gd name="connsiteX108" fmla="*/ 523418 w 9940134"/>
                <a:gd name="connsiteY108" fmla="*/ 304800 h 505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</a:cxnLst>
              <a:rect l="l" t="t" r="r" b="b"/>
              <a:pathLst>
                <a:path w="9940134" h="5059567">
                  <a:moveTo>
                    <a:pt x="379039" y="128336"/>
                  </a:moveTo>
                  <a:lnTo>
                    <a:pt x="379039" y="128336"/>
                  </a:lnTo>
                  <a:cubicBezTo>
                    <a:pt x="400389" y="149686"/>
                    <a:pt x="525398" y="297769"/>
                    <a:pt x="603629" y="336884"/>
                  </a:cubicBezTo>
                  <a:cubicBezTo>
                    <a:pt x="618754" y="344446"/>
                    <a:pt x="636630" y="345364"/>
                    <a:pt x="651755" y="352926"/>
                  </a:cubicBezTo>
                  <a:cubicBezTo>
                    <a:pt x="762539" y="408318"/>
                    <a:pt x="630502" y="367665"/>
                    <a:pt x="764050" y="401052"/>
                  </a:cubicBezTo>
                  <a:cubicBezTo>
                    <a:pt x="860303" y="454526"/>
                    <a:pt x="962277" y="498798"/>
                    <a:pt x="1052808" y="561473"/>
                  </a:cubicBezTo>
                  <a:cubicBezTo>
                    <a:pt x="1122324" y="609599"/>
                    <a:pt x="1189133" y="661891"/>
                    <a:pt x="1261355" y="705852"/>
                  </a:cubicBezTo>
                  <a:cubicBezTo>
                    <a:pt x="1312424" y="736937"/>
                    <a:pt x="1372798" y="751778"/>
                    <a:pt x="1421776" y="786063"/>
                  </a:cubicBezTo>
                  <a:cubicBezTo>
                    <a:pt x="1533977" y="864604"/>
                    <a:pt x="1625177" y="972271"/>
                    <a:pt x="1742618" y="1042736"/>
                  </a:cubicBezTo>
                  <a:cubicBezTo>
                    <a:pt x="1796092" y="1074820"/>
                    <a:pt x="1853151" y="1101573"/>
                    <a:pt x="1903039" y="1138989"/>
                  </a:cubicBezTo>
                  <a:cubicBezTo>
                    <a:pt x="1939338" y="1166214"/>
                    <a:pt x="1963861" y="1206897"/>
                    <a:pt x="1999292" y="1235242"/>
                  </a:cubicBezTo>
                  <a:cubicBezTo>
                    <a:pt x="2017966" y="1250181"/>
                    <a:pt x="2044329" y="1252978"/>
                    <a:pt x="2063460" y="1267326"/>
                  </a:cubicBezTo>
                  <a:cubicBezTo>
                    <a:pt x="2142403" y="1326532"/>
                    <a:pt x="2101733" y="1326566"/>
                    <a:pt x="2175755" y="1363578"/>
                  </a:cubicBezTo>
                  <a:cubicBezTo>
                    <a:pt x="2190880" y="1371140"/>
                    <a:pt x="2209099" y="1371409"/>
                    <a:pt x="2223881" y="1379621"/>
                  </a:cubicBezTo>
                  <a:cubicBezTo>
                    <a:pt x="2257589" y="1398348"/>
                    <a:pt x="2288050" y="1422400"/>
                    <a:pt x="2320134" y="1443789"/>
                  </a:cubicBezTo>
                  <a:cubicBezTo>
                    <a:pt x="2336176" y="1454484"/>
                    <a:pt x="2354627" y="1462240"/>
                    <a:pt x="2368260" y="1475873"/>
                  </a:cubicBezTo>
                  <a:cubicBezTo>
                    <a:pt x="2459142" y="1566755"/>
                    <a:pt x="2704274" y="1804773"/>
                    <a:pt x="2753271" y="1892968"/>
                  </a:cubicBezTo>
                  <a:cubicBezTo>
                    <a:pt x="2910835" y="2176585"/>
                    <a:pt x="2754941" y="1917122"/>
                    <a:pt x="2913692" y="2133600"/>
                  </a:cubicBezTo>
                  <a:cubicBezTo>
                    <a:pt x="2947897" y="2180243"/>
                    <a:pt x="2975240" y="2231706"/>
                    <a:pt x="3009944" y="2277978"/>
                  </a:cubicBezTo>
                  <a:lnTo>
                    <a:pt x="3058071" y="2342147"/>
                  </a:lnTo>
                  <a:cubicBezTo>
                    <a:pt x="3063418" y="2358189"/>
                    <a:pt x="3063731" y="2376925"/>
                    <a:pt x="3074113" y="2390273"/>
                  </a:cubicBezTo>
                  <a:cubicBezTo>
                    <a:pt x="3149860" y="2487663"/>
                    <a:pt x="3139418" y="2476210"/>
                    <a:pt x="3218492" y="2502568"/>
                  </a:cubicBezTo>
                  <a:cubicBezTo>
                    <a:pt x="3346616" y="2673400"/>
                    <a:pt x="3183985" y="2476487"/>
                    <a:pt x="3330786" y="2598821"/>
                  </a:cubicBezTo>
                  <a:cubicBezTo>
                    <a:pt x="3345598" y="2611164"/>
                    <a:pt x="3349238" y="2633314"/>
                    <a:pt x="3362871" y="2646947"/>
                  </a:cubicBezTo>
                  <a:cubicBezTo>
                    <a:pt x="3387082" y="2671158"/>
                    <a:pt x="3417084" y="2688832"/>
                    <a:pt x="3443081" y="2711115"/>
                  </a:cubicBezTo>
                  <a:cubicBezTo>
                    <a:pt x="3454565" y="2720958"/>
                    <a:pt x="3463355" y="2733752"/>
                    <a:pt x="3475165" y="2743200"/>
                  </a:cubicBezTo>
                  <a:cubicBezTo>
                    <a:pt x="3490220" y="2755244"/>
                    <a:pt x="3507603" y="2764078"/>
                    <a:pt x="3523292" y="2775284"/>
                  </a:cubicBezTo>
                  <a:cubicBezTo>
                    <a:pt x="3620477" y="2844701"/>
                    <a:pt x="3551126" y="2805243"/>
                    <a:pt x="3651629" y="2855494"/>
                  </a:cubicBezTo>
                  <a:cubicBezTo>
                    <a:pt x="3765306" y="2969174"/>
                    <a:pt x="3620511" y="2832158"/>
                    <a:pt x="3779965" y="2951747"/>
                  </a:cubicBezTo>
                  <a:cubicBezTo>
                    <a:pt x="3798115" y="2965359"/>
                    <a:pt x="3810533" y="2985507"/>
                    <a:pt x="3828092" y="2999873"/>
                  </a:cubicBezTo>
                  <a:cubicBezTo>
                    <a:pt x="3869479" y="3033735"/>
                    <a:pt x="3911936" y="3066464"/>
                    <a:pt x="3956429" y="3096126"/>
                  </a:cubicBezTo>
                  <a:cubicBezTo>
                    <a:pt x="3972471" y="3106821"/>
                    <a:pt x="3986264" y="3122113"/>
                    <a:pt x="4004555" y="3128210"/>
                  </a:cubicBezTo>
                  <a:cubicBezTo>
                    <a:pt x="4035413" y="3138496"/>
                    <a:pt x="4068724" y="3138905"/>
                    <a:pt x="4100808" y="3144252"/>
                  </a:cubicBezTo>
                  <a:cubicBezTo>
                    <a:pt x="4297849" y="3262477"/>
                    <a:pt x="4095941" y="3149219"/>
                    <a:pt x="4229144" y="3208421"/>
                  </a:cubicBezTo>
                  <a:cubicBezTo>
                    <a:pt x="4327310" y="3252051"/>
                    <a:pt x="4311232" y="3257173"/>
                    <a:pt x="4405608" y="3288631"/>
                  </a:cubicBezTo>
                  <a:cubicBezTo>
                    <a:pt x="4426524" y="3295603"/>
                    <a:pt x="4449132" y="3296932"/>
                    <a:pt x="4469776" y="3304673"/>
                  </a:cubicBezTo>
                  <a:cubicBezTo>
                    <a:pt x="4492167" y="3313070"/>
                    <a:pt x="4511740" y="3327875"/>
                    <a:pt x="4533944" y="3336757"/>
                  </a:cubicBezTo>
                  <a:cubicBezTo>
                    <a:pt x="4615361" y="3369324"/>
                    <a:pt x="4629850" y="3368773"/>
                    <a:pt x="4710408" y="3384884"/>
                  </a:cubicBezTo>
                  <a:cubicBezTo>
                    <a:pt x="4865482" y="3379537"/>
                    <a:pt x="5021064" y="3382480"/>
                    <a:pt x="5175629" y="3368842"/>
                  </a:cubicBezTo>
                  <a:cubicBezTo>
                    <a:pt x="5204314" y="3366311"/>
                    <a:pt x="5228257" y="3345032"/>
                    <a:pt x="5255839" y="3336757"/>
                  </a:cubicBezTo>
                  <a:cubicBezTo>
                    <a:pt x="5643066" y="3220587"/>
                    <a:pt x="5130065" y="3389377"/>
                    <a:pt x="5384176" y="3304673"/>
                  </a:cubicBezTo>
                  <a:cubicBezTo>
                    <a:pt x="5608765" y="3315368"/>
                    <a:pt x="5833108" y="3334835"/>
                    <a:pt x="6057944" y="3336757"/>
                  </a:cubicBezTo>
                  <a:cubicBezTo>
                    <a:pt x="7139316" y="3345999"/>
                    <a:pt x="6877985" y="3384567"/>
                    <a:pt x="7357355" y="3304673"/>
                  </a:cubicBezTo>
                  <a:cubicBezTo>
                    <a:pt x="7389439" y="3288631"/>
                    <a:pt x="7420828" y="3271116"/>
                    <a:pt x="7453608" y="3256547"/>
                  </a:cubicBezTo>
                  <a:cubicBezTo>
                    <a:pt x="7580553" y="3200128"/>
                    <a:pt x="7717145" y="3260088"/>
                    <a:pt x="7854660" y="3272589"/>
                  </a:cubicBezTo>
                  <a:cubicBezTo>
                    <a:pt x="7876050" y="3283284"/>
                    <a:pt x="7898323" y="3292369"/>
                    <a:pt x="7918829" y="3304673"/>
                  </a:cubicBezTo>
                  <a:cubicBezTo>
                    <a:pt x="7951894" y="3324512"/>
                    <a:pt x="7981229" y="3350377"/>
                    <a:pt x="8015081" y="3368842"/>
                  </a:cubicBezTo>
                  <a:cubicBezTo>
                    <a:pt x="8099058" y="3414647"/>
                    <a:pt x="8182603" y="3462508"/>
                    <a:pt x="8271755" y="3497178"/>
                  </a:cubicBezTo>
                  <a:cubicBezTo>
                    <a:pt x="8576273" y="3615602"/>
                    <a:pt x="8462538" y="3576815"/>
                    <a:pt x="8608639" y="3625515"/>
                  </a:cubicBezTo>
                  <a:cubicBezTo>
                    <a:pt x="8704929" y="3721808"/>
                    <a:pt x="8610584" y="3639539"/>
                    <a:pt x="8897397" y="3705726"/>
                  </a:cubicBezTo>
                  <a:cubicBezTo>
                    <a:pt x="8951795" y="3718279"/>
                    <a:pt x="9002976" y="3743406"/>
                    <a:pt x="9057818" y="3753852"/>
                  </a:cubicBezTo>
                  <a:cubicBezTo>
                    <a:pt x="9115838" y="3764903"/>
                    <a:pt x="9175759" y="3761914"/>
                    <a:pt x="9234281" y="3769894"/>
                  </a:cubicBezTo>
                  <a:cubicBezTo>
                    <a:pt x="9293518" y="3777972"/>
                    <a:pt x="9351654" y="3792887"/>
                    <a:pt x="9410744" y="3801978"/>
                  </a:cubicBezTo>
                  <a:cubicBezTo>
                    <a:pt x="9490724" y="3814283"/>
                    <a:pt x="9571165" y="3823368"/>
                    <a:pt x="9651376" y="3834063"/>
                  </a:cubicBezTo>
                  <a:cubicBezTo>
                    <a:pt x="9667418" y="3839410"/>
                    <a:pt x="9684820" y="3841715"/>
                    <a:pt x="9699502" y="3850105"/>
                  </a:cubicBezTo>
                  <a:cubicBezTo>
                    <a:pt x="9828767" y="3923970"/>
                    <a:pt x="9706985" y="3903219"/>
                    <a:pt x="9892008" y="4026568"/>
                  </a:cubicBezTo>
                  <a:lnTo>
                    <a:pt x="9940134" y="4058652"/>
                  </a:lnTo>
                  <a:cubicBezTo>
                    <a:pt x="9842168" y="4156618"/>
                    <a:pt x="9949252" y="4055826"/>
                    <a:pt x="9795755" y="4170947"/>
                  </a:cubicBezTo>
                  <a:cubicBezTo>
                    <a:pt x="9774365" y="4186989"/>
                    <a:pt x="9753832" y="4204242"/>
                    <a:pt x="9731586" y="4219073"/>
                  </a:cubicBezTo>
                  <a:cubicBezTo>
                    <a:pt x="9705643" y="4236369"/>
                    <a:pt x="9676320" y="4248492"/>
                    <a:pt x="9651376" y="4267200"/>
                  </a:cubicBezTo>
                  <a:cubicBezTo>
                    <a:pt x="9633227" y="4280812"/>
                    <a:pt x="9621711" y="4302140"/>
                    <a:pt x="9603250" y="4315326"/>
                  </a:cubicBezTo>
                  <a:cubicBezTo>
                    <a:pt x="9462517" y="4415849"/>
                    <a:pt x="9605212" y="4296802"/>
                    <a:pt x="9490955" y="4363452"/>
                  </a:cubicBezTo>
                  <a:cubicBezTo>
                    <a:pt x="9423306" y="4402914"/>
                    <a:pt x="9292095" y="4502987"/>
                    <a:pt x="9218239" y="4539915"/>
                  </a:cubicBezTo>
                  <a:cubicBezTo>
                    <a:pt x="9044528" y="4626771"/>
                    <a:pt x="9135276" y="4588959"/>
                    <a:pt x="8945523" y="4652210"/>
                  </a:cubicBezTo>
                  <a:cubicBezTo>
                    <a:pt x="8908092" y="4678947"/>
                    <a:pt x="8874372" y="4711849"/>
                    <a:pt x="8833229" y="4732421"/>
                  </a:cubicBezTo>
                  <a:cubicBezTo>
                    <a:pt x="8700871" y="4798600"/>
                    <a:pt x="8616498" y="4817476"/>
                    <a:pt x="8480302" y="4844715"/>
                  </a:cubicBezTo>
                  <a:cubicBezTo>
                    <a:pt x="8448407" y="4851094"/>
                    <a:pt x="8416325" y="4856722"/>
                    <a:pt x="8384050" y="4860757"/>
                  </a:cubicBezTo>
                  <a:cubicBezTo>
                    <a:pt x="8330725" y="4867423"/>
                    <a:pt x="8277001" y="4870521"/>
                    <a:pt x="8223629" y="4876800"/>
                  </a:cubicBezTo>
                  <a:cubicBezTo>
                    <a:pt x="8186076" y="4881218"/>
                    <a:pt x="8148498" y="4885874"/>
                    <a:pt x="8111334" y="4892842"/>
                  </a:cubicBezTo>
                  <a:cubicBezTo>
                    <a:pt x="8062878" y="4901927"/>
                    <a:pt x="8015930" y="4919275"/>
                    <a:pt x="7966955" y="4924926"/>
                  </a:cubicBezTo>
                  <a:cubicBezTo>
                    <a:pt x="7876493" y="4935364"/>
                    <a:pt x="7785033" y="4933984"/>
                    <a:pt x="7694239" y="4940968"/>
                  </a:cubicBezTo>
                  <a:cubicBezTo>
                    <a:pt x="7645959" y="4944682"/>
                    <a:pt x="7598259" y="4955498"/>
                    <a:pt x="7549860" y="4957010"/>
                  </a:cubicBezTo>
                  <a:cubicBezTo>
                    <a:pt x="7255850" y="4966198"/>
                    <a:pt x="6961649" y="4967705"/>
                    <a:pt x="6667544" y="4973052"/>
                  </a:cubicBezTo>
                  <a:cubicBezTo>
                    <a:pt x="4830815" y="5084368"/>
                    <a:pt x="4979858" y="5086692"/>
                    <a:pt x="1726576" y="4989094"/>
                  </a:cubicBezTo>
                  <a:cubicBezTo>
                    <a:pt x="1586277" y="4984885"/>
                    <a:pt x="1463975" y="4883832"/>
                    <a:pt x="1325523" y="4860757"/>
                  </a:cubicBezTo>
                  <a:cubicBezTo>
                    <a:pt x="1221158" y="4843363"/>
                    <a:pt x="1212858" y="4844609"/>
                    <a:pt x="1100934" y="4812631"/>
                  </a:cubicBezTo>
                  <a:cubicBezTo>
                    <a:pt x="1068415" y="4803340"/>
                    <a:pt x="1036465" y="4792105"/>
                    <a:pt x="1004681" y="4780547"/>
                  </a:cubicBezTo>
                  <a:cubicBezTo>
                    <a:pt x="977618" y="4770706"/>
                    <a:pt x="952159" y="4756374"/>
                    <a:pt x="924471" y="4748463"/>
                  </a:cubicBezTo>
                  <a:cubicBezTo>
                    <a:pt x="880126" y="4735793"/>
                    <a:pt x="758388" y="4712037"/>
                    <a:pt x="699881" y="4700336"/>
                  </a:cubicBezTo>
                  <a:lnTo>
                    <a:pt x="571544" y="4572000"/>
                  </a:lnTo>
                  <a:cubicBezTo>
                    <a:pt x="499442" y="4499898"/>
                    <a:pt x="485688" y="4492047"/>
                    <a:pt x="427165" y="4411578"/>
                  </a:cubicBezTo>
                  <a:cubicBezTo>
                    <a:pt x="404485" y="4380393"/>
                    <a:pt x="385110" y="4346916"/>
                    <a:pt x="362997" y="4315326"/>
                  </a:cubicBezTo>
                  <a:cubicBezTo>
                    <a:pt x="301582" y="4227590"/>
                    <a:pt x="315500" y="4262902"/>
                    <a:pt x="250702" y="4154905"/>
                  </a:cubicBezTo>
                  <a:cubicBezTo>
                    <a:pt x="238398" y="4134399"/>
                    <a:pt x="230483" y="4111499"/>
                    <a:pt x="218618" y="4090736"/>
                  </a:cubicBezTo>
                  <a:cubicBezTo>
                    <a:pt x="209052" y="4073996"/>
                    <a:pt x="196100" y="4059350"/>
                    <a:pt x="186534" y="4042610"/>
                  </a:cubicBezTo>
                  <a:cubicBezTo>
                    <a:pt x="174669" y="4021847"/>
                    <a:pt x="167124" y="3998721"/>
                    <a:pt x="154450" y="3978442"/>
                  </a:cubicBezTo>
                  <a:cubicBezTo>
                    <a:pt x="140279" y="3955769"/>
                    <a:pt x="120494" y="3936946"/>
                    <a:pt x="106323" y="3914273"/>
                  </a:cubicBezTo>
                  <a:cubicBezTo>
                    <a:pt x="93649" y="3893994"/>
                    <a:pt x="83951" y="3871958"/>
                    <a:pt x="74239" y="3850105"/>
                  </a:cubicBezTo>
                  <a:cubicBezTo>
                    <a:pt x="48664" y="3792561"/>
                    <a:pt x="43751" y="3774683"/>
                    <a:pt x="26113" y="3721768"/>
                  </a:cubicBezTo>
                  <a:cubicBezTo>
                    <a:pt x="-14716" y="2986848"/>
                    <a:pt x="-2130" y="3328852"/>
                    <a:pt x="26113" y="1973178"/>
                  </a:cubicBezTo>
                  <a:cubicBezTo>
                    <a:pt x="26681" y="1945918"/>
                    <a:pt x="36024" y="1919536"/>
                    <a:pt x="42155" y="1892968"/>
                  </a:cubicBezTo>
                  <a:cubicBezTo>
                    <a:pt x="52070" y="1850002"/>
                    <a:pt x="63544" y="1807410"/>
                    <a:pt x="74239" y="1764631"/>
                  </a:cubicBezTo>
                  <a:cubicBezTo>
                    <a:pt x="79586" y="1700463"/>
                    <a:pt x="82294" y="1636020"/>
                    <a:pt x="90281" y="1572126"/>
                  </a:cubicBezTo>
                  <a:cubicBezTo>
                    <a:pt x="93016" y="1550248"/>
                    <a:pt x="101999" y="1529577"/>
                    <a:pt x="106323" y="1507957"/>
                  </a:cubicBezTo>
                  <a:cubicBezTo>
                    <a:pt x="138725" y="1345945"/>
                    <a:pt x="100849" y="1476250"/>
                    <a:pt x="154450" y="1315452"/>
                  </a:cubicBezTo>
                  <a:cubicBezTo>
                    <a:pt x="159797" y="1278020"/>
                    <a:pt x="164742" y="1240529"/>
                    <a:pt x="170492" y="1203157"/>
                  </a:cubicBezTo>
                  <a:cubicBezTo>
                    <a:pt x="175438" y="1171009"/>
                    <a:pt x="182235" y="1139146"/>
                    <a:pt x="186534" y="1106905"/>
                  </a:cubicBezTo>
                  <a:cubicBezTo>
                    <a:pt x="211523" y="919489"/>
                    <a:pt x="181163" y="1016059"/>
                    <a:pt x="234660" y="882315"/>
                  </a:cubicBezTo>
                  <a:cubicBezTo>
                    <a:pt x="240007" y="834189"/>
                    <a:pt x="243339" y="785795"/>
                    <a:pt x="250702" y="737936"/>
                  </a:cubicBezTo>
                  <a:cubicBezTo>
                    <a:pt x="254054" y="716145"/>
                    <a:pt x="261786" y="695251"/>
                    <a:pt x="266744" y="673768"/>
                  </a:cubicBezTo>
                  <a:cubicBezTo>
                    <a:pt x="277830" y="625730"/>
                    <a:pt x="288134" y="577515"/>
                    <a:pt x="298829" y="529389"/>
                  </a:cubicBezTo>
                  <a:cubicBezTo>
                    <a:pt x="304176" y="470568"/>
                    <a:pt x="307545" y="411533"/>
                    <a:pt x="314871" y="352926"/>
                  </a:cubicBezTo>
                  <a:cubicBezTo>
                    <a:pt x="318253" y="325870"/>
                    <a:pt x="327727" y="299795"/>
                    <a:pt x="330913" y="272715"/>
                  </a:cubicBezTo>
                  <a:cubicBezTo>
                    <a:pt x="338436" y="208765"/>
                    <a:pt x="328019" y="141753"/>
                    <a:pt x="346955" y="80210"/>
                  </a:cubicBezTo>
                  <a:cubicBezTo>
                    <a:pt x="351928" y="64048"/>
                    <a:pt x="379039" y="69515"/>
                    <a:pt x="395081" y="64168"/>
                  </a:cubicBezTo>
                  <a:cubicBezTo>
                    <a:pt x="424016" y="35233"/>
                    <a:pt x="444902" y="0"/>
                    <a:pt x="491334" y="0"/>
                  </a:cubicBezTo>
                  <a:cubicBezTo>
                    <a:pt x="503291" y="0"/>
                    <a:pt x="512723" y="10695"/>
                    <a:pt x="523418" y="16042"/>
                  </a:cubicBezTo>
                  <a:lnTo>
                    <a:pt x="555502" y="288757"/>
                  </a:lnTo>
                  <a:lnTo>
                    <a:pt x="523418" y="304800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5790800" y="5608048"/>
              <a:ext cx="1143799" cy="1010653"/>
            </a:xfrm>
            <a:custGeom>
              <a:avLst/>
              <a:gdLst>
                <a:gd name="connsiteX0" fmla="*/ 160421 w 1143799"/>
                <a:gd name="connsiteY0" fmla="*/ 914400 h 1010653"/>
                <a:gd name="connsiteX1" fmla="*/ 160421 w 1143799"/>
                <a:gd name="connsiteY1" fmla="*/ 914400 h 1010653"/>
                <a:gd name="connsiteX2" fmla="*/ 208548 w 1143799"/>
                <a:gd name="connsiteY2" fmla="*/ 786064 h 1010653"/>
                <a:gd name="connsiteX3" fmla="*/ 192505 w 1143799"/>
                <a:gd name="connsiteY3" fmla="*/ 721895 h 1010653"/>
                <a:gd name="connsiteX4" fmla="*/ 144379 w 1143799"/>
                <a:gd name="connsiteY4" fmla="*/ 545432 h 1010653"/>
                <a:gd name="connsiteX5" fmla="*/ 96253 w 1143799"/>
                <a:gd name="connsiteY5" fmla="*/ 385011 h 1010653"/>
                <a:gd name="connsiteX6" fmla="*/ 0 w 1143799"/>
                <a:gd name="connsiteY6" fmla="*/ 320842 h 1010653"/>
                <a:gd name="connsiteX7" fmla="*/ 48126 w 1143799"/>
                <a:gd name="connsiteY7" fmla="*/ 288758 h 1010653"/>
                <a:gd name="connsiteX8" fmla="*/ 256674 w 1143799"/>
                <a:gd name="connsiteY8" fmla="*/ 304800 h 1010653"/>
                <a:gd name="connsiteX9" fmla="*/ 272716 w 1143799"/>
                <a:gd name="connsiteY9" fmla="*/ 352927 h 1010653"/>
                <a:gd name="connsiteX10" fmla="*/ 304800 w 1143799"/>
                <a:gd name="connsiteY10" fmla="*/ 401053 h 1010653"/>
                <a:gd name="connsiteX11" fmla="*/ 320842 w 1143799"/>
                <a:gd name="connsiteY11" fmla="*/ 449179 h 1010653"/>
                <a:gd name="connsiteX12" fmla="*/ 352926 w 1143799"/>
                <a:gd name="connsiteY12" fmla="*/ 513348 h 1010653"/>
                <a:gd name="connsiteX13" fmla="*/ 368969 w 1143799"/>
                <a:gd name="connsiteY13" fmla="*/ 625642 h 1010653"/>
                <a:gd name="connsiteX14" fmla="*/ 385011 w 1143799"/>
                <a:gd name="connsiteY14" fmla="*/ 561474 h 1010653"/>
                <a:gd name="connsiteX15" fmla="*/ 401053 w 1143799"/>
                <a:gd name="connsiteY15" fmla="*/ 272716 h 1010653"/>
                <a:gd name="connsiteX16" fmla="*/ 417095 w 1143799"/>
                <a:gd name="connsiteY16" fmla="*/ 208548 h 1010653"/>
                <a:gd name="connsiteX17" fmla="*/ 465221 w 1143799"/>
                <a:gd name="connsiteY17" fmla="*/ 144379 h 1010653"/>
                <a:gd name="connsiteX18" fmla="*/ 497305 w 1143799"/>
                <a:gd name="connsiteY18" fmla="*/ 32085 h 1010653"/>
                <a:gd name="connsiteX19" fmla="*/ 529390 w 1143799"/>
                <a:gd name="connsiteY19" fmla="*/ 0 h 1010653"/>
                <a:gd name="connsiteX20" fmla="*/ 577516 w 1143799"/>
                <a:gd name="connsiteY20" fmla="*/ 192506 h 1010653"/>
                <a:gd name="connsiteX21" fmla="*/ 593558 w 1143799"/>
                <a:gd name="connsiteY21" fmla="*/ 240632 h 1010653"/>
                <a:gd name="connsiteX22" fmla="*/ 609600 w 1143799"/>
                <a:gd name="connsiteY22" fmla="*/ 320842 h 1010653"/>
                <a:gd name="connsiteX23" fmla="*/ 625642 w 1143799"/>
                <a:gd name="connsiteY23" fmla="*/ 385011 h 1010653"/>
                <a:gd name="connsiteX24" fmla="*/ 641684 w 1143799"/>
                <a:gd name="connsiteY24" fmla="*/ 561474 h 1010653"/>
                <a:gd name="connsiteX25" fmla="*/ 657726 w 1143799"/>
                <a:gd name="connsiteY25" fmla="*/ 641685 h 1010653"/>
                <a:gd name="connsiteX26" fmla="*/ 689811 w 1143799"/>
                <a:gd name="connsiteY26" fmla="*/ 818148 h 1010653"/>
                <a:gd name="connsiteX27" fmla="*/ 737937 w 1143799"/>
                <a:gd name="connsiteY27" fmla="*/ 770021 h 1010653"/>
                <a:gd name="connsiteX28" fmla="*/ 753979 w 1143799"/>
                <a:gd name="connsiteY28" fmla="*/ 721895 h 1010653"/>
                <a:gd name="connsiteX29" fmla="*/ 786063 w 1143799"/>
                <a:gd name="connsiteY29" fmla="*/ 593558 h 1010653"/>
                <a:gd name="connsiteX30" fmla="*/ 818148 w 1143799"/>
                <a:gd name="connsiteY30" fmla="*/ 545432 h 1010653"/>
                <a:gd name="connsiteX31" fmla="*/ 850232 w 1143799"/>
                <a:gd name="connsiteY31" fmla="*/ 449179 h 1010653"/>
                <a:gd name="connsiteX32" fmla="*/ 898358 w 1143799"/>
                <a:gd name="connsiteY32" fmla="*/ 401053 h 1010653"/>
                <a:gd name="connsiteX33" fmla="*/ 946484 w 1143799"/>
                <a:gd name="connsiteY33" fmla="*/ 320842 h 1010653"/>
                <a:gd name="connsiteX34" fmla="*/ 978569 w 1143799"/>
                <a:gd name="connsiteY34" fmla="*/ 288758 h 1010653"/>
                <a:gd name="connsiteX35" fmla="*/ 1058779 w 1143799"/>
                <a:gd name="connsiteY35" fmla="*/ 192506 h 1010653"/>
                <a:gd name="connsiteX36" fmla="*/ 1138990 w 1143799"/>
                <a:gd name="connsiteY36" fmla="*/ 208548 h 1010653"/>
                <a:gd name="connsiteX37" fmla="*/ 1074821 w 1143799"/>
                <a:gd name="connsiteY37" fmla="*/ 513348 h 1010653"/>
                <a:gd name="connsiteX38" fmla="*/ 1026695 w 1143799"/>
                <a:gd name="connsiteY38" fmla="*/ 577516 h 1010653"/>
                <a:gd name="connsiteX39" fmla="*/ 1010653 w 1143799"/>
                <a:gd name="connsiteY39" fmla="*/ 625642 h 1010653"/>
                <a:gd name="connsiteX40" fmla="*/ 946484 w 1143799"/>
                <a:gd name="connsiteY40" fmla="*/ 689811 h 1010653"/>
                <a:gd name="connsiteX41" fmla="*/ 930442 w 1143799"/>
                <a:gd name="connsiteY41" fmla="*/ 737937 h 1010653"/>
                <a:gd name="connsiteX42" fmla="*/ 834190 w 1143799"/>
                <a:gd name="connsiteY42" fmla="*/ 866274 h 1010653"/>
                <a:gd name="connsiteX43" fmla="*/ 818148 w 1143799"/>
                <a:gd name="connsiteY43" fmla="*/ 930442 h 1010653"/>
                <a:gd name="connsiteX44" fmla="*/ 786063 w 1143799"/>
                <a:gd name="connsiteY44" fmla="*/ 1010653 h 1010653"/>
                <a:gd name="connsiteX45" fmla="*/ 160421 w 1143799"/>
                <a:gd name="connsiteY45" fmla="*/ 914400 h 1010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143799" h="1010653">
                  <a:moveTo>
                    <a:pt x="160421" y="914400"/>
                  </a:moveTo>
                  <a:lnTo>
                    <a:pt x="160421" y="914400"/>
                  </a:lnTo>
                  <a:cubicBezTo>
                    <a:pt x="176463" y="871621"/>
                    <a:pt x="201037" y="831130"/>
                    <a:pt x="208548" y="786064"/>
                  </a:cubicBezTo>
                  <a:cubicBezTo>
                    <a:pt x="212173" y="764316"/>
                    <a:pt x="196130" y="743643"/>
                    <a:pt x="192505" y="721895"/>
                  </a:cubicBezTo>
                  <a:cubicBezTo>
                    <a:pt x="165878" y="562136"/>
                    <a:pt x="204041" y="634926"/>
                    <a:pt x="144379" y="545432"/>
                  </a:cubicBezTo>
                  <a:cubicBezTo>
                    <a:pt x="136228" y="488377"/>
                    <a:pt x="143897" y="426700"/>
                    <a:pt x="96253" y="385011"/>
                  </a:cubicBezTo>
                  <a:cubicBezTo>
                    <a:pt x="67233" y="359619"/>
                    <a:pt x="0" y="320842"/>
                    <a:pt x="0" y="320842"/>
                  </a:cubicBezTo>
                  <a:cubicBezTo>
                    <a:pt x="16042" y="310147"/>
                    <a:pt x="28883" y="289961"/>
                    <a:pt x="48126" y="288758"/>
                  </a:cubicBezTo>
                  <a:cubicBezTo>
                    <a:pt x="117712" y="284409"/>
                    <a:pt x="189635" y="285646"/>
                    <a:pt x="256674" y="304800"/>
                  </a:cubicBezTo>
                  <a:cubicBezTo>
                    <a:pt x="272933" y="309446"/>
                    <a:pt x="265154" y="337802"/>
                    <a:pt x="272716" y="352927"/>
                  </a:cubicBezTo>
                  <a:cubicBezTo>
                    <a:pt x="281338" y="370172"/>
                    <a:pt x="296178" y="383808"/>
                    <a:pt x="304800" y="401053"/>
                  </a:cubicBezTo>
                  <a:cubicBezTo>
                    <a:pt x="312362" y="416178"/>
                    <a:pt x="314181" y="433636"/>
                    <a:pt x="320842" y="449179"/>
                  </a:cubicBezTo>
                  <a:cubicBezTo>
                    <a:pt x="330262" y="471160"/>
                    <a:pt x="342231" y="491958"/>
                    <a:pt x="352926" y="513348"/>
                  </a:cubicBezTo>
                  <a:cubicBezTo>
                    <a:pt x="358274" y="550779"/>
                    <a:pt x="347995" y="594181"/>
                    <a:pt x="368969" y="625642"/>
                  </a:cubicBezTo>
                  <a:cubicBezTo>
                    <a:pt x="381199" y="643987"/>
                    <a:pt x="383015" y="583431"/>
                    <a:pt x="385011" y="561474"/>
                  </a:cubicBezTo>
                  <a:cubicBezTo>
                    <a:pt x="393739" y="465469"/>
                    <a:pt x="392325" y="368721"/>
                    <a:pt x="401053" y="272716"/>
                  </a:cubicBezTo>
                  <a:cubicBezTo>
                    <a:pt x="403049" y="250759"/>
                    <a:pt x="407235" y="228268"/>
                    <a:pt x="417095" y="208548"/>
                  </a:cubicBezTo>
                  <a:cubicBezTo>
                    <a:pt x="429052" y="184634"/>
                    <a:pt x="449179" y="165769"/>
                    <a:pt x="465221" y="144379"/>
                  </a:cubicBezTo>
                  <a:cubicBezTo>
                    <a:pt x="468217" y="132393"/>
                    <a:pt x="487442" y="48523"/>
                    <a:pt x="497305" y="32085"/>
                  </a:cubicBezTo>
                  <a:cubicBezTo>
                    <a:pt x="505087" y="19115"/>
                    <a:pt x="518695" y="10695"/>
                    <a:pt x="529390" y="0"/>
                  </a:cubicBezTo>
                  <a:cubicBezTo>
                    <a:pt x="594221" y="194495"/>
                    <a:pt x="534312" y="-1914"/>
                    <a:pt x="577516" y="192506"/>
                  </a:cubicBezTo>
                  <a:cubicBezTo>
                    <a:pt x="581184" y="209013"/>
                    <a:pt x="589457" y="224227"/>
                    <a:pt x="593558" y="240632"/>
                  </a:cubicBezTo>
                  <a:cubicBezTo>
                    <a:pt x="600171" y="267084"/>
                    <a:pt x="603685" y="294225"/>
                    <a:pt x="609600" y="320842"/>
                  </a:cubicBezTo>
                  <a:cubicBezTo>
                    <a:pt x="614383" y="342365"/>
                    <a:pt x="620295" y="363621"/>
                    <a:pt x="625642" y="385011"/>
                  </a:cubicBezTo>
                  <a:cubicBezTo>
                    <a:pt x="630989" y="443832"/>
                    <a:pt x="634358" y="502867"/>
                    <a:pt x="641684" y="561474"/>
                  </a:cubicBezTo>
                  <a:cubicBezTo>
                    <a:pt x="645066" y="588530"/>
                    <a:pt x="652848" y="614858"/>
                    <a:pt x="657726" y="641685"/>
                  </a:cubicBezTo>
                  <a:cubicBezTo>
                    <a:pt x="698776" y="867457"/>
                    <a:pt x="650185" y="620014"/>
                    <a:pt x="689811" y="818148"/>
                  </a:cubicBezTo>
                  <a:cubicBezTo>
                    <a:pt x="705853" y="802106"/>
                    <a:pt x="725353" y="788898"/>
                    <a:pt x="737937" y="770021"/>
                  </a:cubicBezTo>
                  <a:cubicBezTo>
                    <a:pt x="747317" y="755951"/>
                    <a:pt x="749530" y="738209"/>
                    <a:pt x="753979" y="721895"/>
                  </a:cubicBezTo>
                  <a:cubicBezTo>
                    <a:pt x="765581" y="679353"/>
                    <a:pt x="770994" y="634999"/>
                    <a:pt x="786063" y="593558"/>
                  </a:cubicBezTo>
                  <a:cubicBezTo>
                    <a:pt x="792652" y="575439"/>
                    <a:pt x="807453" y="561474"/>
                    <a:pt x="818148" y="545432"/>
                  </a:cubicBezTo>
                  <a:cubicBezTo>
                    <a:pt x="828843" y="513348"/>
                    <a:pt x="833808" y="478743"/>
                    <a:pt x="850232" y="449179"/>
                  </a:cubicBezTo>
                  <a:cubicBezTo>
                    <a:pt x="861250" y="429347"/>
                    <a:pt x="884746" y="419203"/>
                    <a:pt x="898358" y="401053"/>
                  </a:cubicBezTo>
                  <a:cubicBezTo>
                    <a:pt x="917066" y="376109"/>
                    <a:pt x="928361" y="346214"/>
                    <a:pt x="946484" y="320842"/>
                  </a:cubicBezTo>
                  <a:cubicBezTo>
                    <a:pt x="955275" y="308534"/>
                    <a:pt x="969121" y="300568"/>
                    <a:pt x="978569" y="288758"/>
                  </a:cubicBezTo>
                  <a:cubicBezTo>
                    <a:pt x="1067913" y="177080"/>
                    <a:pt x="944451" y="306834"/>
                    <a:pt x="1058779" y="192506"/>
                  </a:cubicBezTo>
                  <a:cubicBezTo>
                    <a:pt x="1085516" y="197853"/>
                    <a:pt x="1133965" y="181749"/>
                    <a:pt x="1138990" y="208548"/>
                  </a:cubicBezTo>
                  <a:cubicBezTo>
                    <a:pt x="1155653" y="297418"/>
                    <a:pt x="1127753" y="428657"/>
                    <a:pt x="1074821" y="513348"/>
                  </a:cubicBezTo>
                  <a:cubicBezTo>
                    <a:pt x="1060651" y="536021"/>
                    <a:pt x="1042737" y="556127"/>
                    <a:pt x="1026695" y="577516"/>
                  </a:cubicBezTo>
                  <a:cubicBezTo>
                    <a:pt x="1021348" y="593558"/>
                    <a:pt x="1020482" y="611882"/>
                    <a:pt x="1010653" y="625642"/>
                  </a:cubicBezTo>
                  <a:cubicBezTo>
                    <a:pt x="993071" y="650257"/>
                    <a:pt x="946484" y="689811"/>
                    <a:pt x="946484" y="689811"/>
                  </a:cubicBezTo>
                  <a:cubicBezTo>
                    <a:pt x="941137" y="705853"/>
                    <a:pt x="938004" y="722812"/>
                    <a:pt x="930442" y="737937"/>
                  </a:cubicBezTo>
                  <a:cubicBezTo>
                    <a:pt x="913415" y="771992"/>
                    <a:pt x="849935" y="846593"/>
                    <a:pt x="834190" y="866274"/>
                  </a:cubicBezTo>
                  <a:cubicBezTo>
                    <a:pt x="828843" y="887663"/>
                    <a:pt x="825890" y="909798"/>
                    <a:pt x="818148" y="930442"/>
                  </a:cubicBezTo>
                  <a:cubicBezTo>
                    <a:pt x="783672" y="1022378"/>
                    <a:pt x="786063" y="965557"/>
                    <a:pt x="786063" y="1010653"/>
                  </a:cubicBezTo>
                  <a:lnTo>
                    <a:pt x="160421" y="91440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922484" y="3626481"/>
              <a:ext cx="1143799" cy="1010653"/>
            </a:xfrm>
            <a:custGeom>
              <a:avLst/>
              <a:gdLst>
                <a:gd name="connsiteX0" fmla="*/ 160421 w 1143799"/>
                <a:gd name="connsiteY0" fmla="*/ 914400 h 1010653"/>
                <a:gd name="connsiteX1" fmla="*/ 160421 w 1143799"/>
                <a:gd name="connsiteY1" fmla="*/ 914400 h 1010653"/>
                <a:gd name="connsiteX2" fmla="*/ 208548 w 1143799"/>
                <a:gd name="connsiteY2" fmla="*/ 786064 h 1010653"/>
                <a:gd name="connsiteX3" fmla="*/ 192505 w 1143799"/>
                <a:gd name="connsiteY3" fmla="*/ 721895 h 1010653"/>
                <a:gd name="connsiteX4" fmla="*/ 144379 w 1143799"/>
                <a:gd name="connsiteY4" fmla="*/ 545432 h 1010653"/>
                <a:gd name="connsiteX5" fmla="*/ 96253 w 1143799"/>
                <a:gd name="connsiteY5" fmla="*/ 385011 h 1010653"/>
                <a:gd name="connsiteX6" fmla="*/ 0 w 1143799"/>
                <a:gd name="connsiteY6" fmla="*/ 320842 h 1010653"/>
                <a:gd name="connsiteX7" fmla="*/ 48126 w 1143799"/>
                <a:gd name="connsiteY7" fmla="*/ 288758 h 1010653"/>
                <a:gd name="connsiteX8" fmla="*/ 256674 w 1143799"/>
                <a:gd name="connsiteY8" fmla="*/ 304800 h 1010653"/>
                <a:gd name="connsiteX9" fmla="*/ 272716 w 1143799"/>
                <a:gd name="connsiteY9" fmla="*/ 352927 h 1010653"/>
                <a:gd name="connsiteX10" fmla="*/ 304800 w 1143799"/>
                <a:gd name="connsiteY10" fmla="*/ 401053 h 1010653"/>
                <a:gd name="connsiteX11" fmla="*/ 320842 w 1143799"/>
                <a:gd name="connsiteY11" fmla="*/ 449179 h 1010653"/>
                <a:gd name="connsiteX12" fmla="*/ 352926 w 1143799"/>
                <a:gd name="connsiteY12" fmla="*/ 513348 h 1010653"/>
                <a:gd name="connsiteX13" fmla="*/ 368969 w 1143799"/>
                <a:gd name="connsiteY13" fmla="*/ 625642 h 1010653"/>
                <a:gd name="connsiteX14" fmla="*/ 385011 w 1143799"/>
                <a:gd name="connsiteY14" fmla="*/ 561474 h 1010653"/>
                <a:gd name="connsiteX15" fmla="*/ 401053 w 1143799"/>
                <a:gd name="connsiteY15" fmla="*/ 272716 h 1010653"/>
                <a:gd name="connsiteX16" fmla="*/ 417095 w 1143799"/>
                <a:gd name="connsiteY16" fmla="*/ 208548 h 1010653"/>
                <a:gd name="connsiteX17" fmla="*/ 465221 w 1143799"/>
                <a:gd name="connsiteY17" fmla="*/ 144379 h 1010653"/>
                <a:gd name="connsiteX18" fmla="*/ 497305 w 1143799"/>
                <a:gd name="connsiteY18" fmla="*/ 32085 h 1010653"/>
                <a:gd name="connsiteX19" fmla="*/ 529390 w 1143799"/>
                <a:gd name="connsiteY19" fmla="*/ 0 h 1010653"/>
                <a:gd name="connsiteX20" fmla="*/ 577516 w 1143799"/>
                <a:gd name="connsiteY20" fmla="*/ 192506 h 1010653"/>
                <a:gd name="connsiteX21" fmla="*/ 593558 w 1143799"/>
                <a:gd name="connsiteY21" fmla="*/ 240632 h 1010653"/>
                <a:gd name="connsiteX22" fmla="*/ 609600 w 1143799"/>
                <a:gd name="connsiteY22" fmla="*/ 320842 h 1010653"/>
                <a:gd name="connsiteX23" fmla="*/ 625642 w 1143799"/>
                <a:gd name="connsiteY23" fmla="*/ 385011 h 1010653"/>
                <a:gd name="connsiteX24" fmla="*/ 641684 w 1143799"/>
                <a:gd name="connsiteY24" fmla="*/ 561474 h 1010653"/>
                <a:gd name="connsiteX25" fmla="*/ 657726 w 1143799"/>
                <a:gd name="connsiteY25" fmla="*/ 641685 h 1010653"/>
                <a:gd name="connsiteX26" fmla="*/ 689811 w 1143799"/>
                <a:gd name="connsiteY26" fmla="*/ 818148 h 1010653"/>
                <a:gd name="connsiteX27" fmla="*/ 737937 w 1143799"/>
                <a:gd name="connsiteY27" fmla="*/ 770021 h 1010653"/>
                <a:gd name="connsiteX28" fmla="*/ 753979 w 1143799"/>
                <a:gd name="connsiteY28" fmla="*/ 721895 h 1010653"/>
                <a:gd name="connsiteX29" fmla="*/ 786063 w 1143799"/>
                <a:gd name="connsiteY29" fmla="*/ 593558 h 1010653"/>
                <a:gd name="connsiteX30" fmla="*/ 818148 w 1143799"/>
                <a:gd name="connsiteY30" fmla="*/ 545432 h 1010653"/>
                <a:gd name="connsiteX31" fmla="*/ 850232 w 1143799"/>
                <a:gd name="connsiteY31" fmla="*/ 449179 h 1010653"/>
                <a:gd name="connsiteX32" fmla="*/ 898358 w 1143799"/>
                <a:gd name="connsiteY32" fmla="*/ 401053 h 1010653"/>
                <a:gd name="connsiteX33" fmla="*/ 946484 w 1143799"/>
                <a:gd name="connsiteY33" fmla="*/ 320842 h 1010653"/>
                <a:gd name="connsiteX34" fmla="*/ 978569 w 1143799"/>
                <a:gd name="connsiteY34" fmla="*/ 288758 h 1010653"/>
                <a:gd name="connsiteX35" fmla="*/ 1058779 w 1143799"/>
                <a:gd name="connsiteY35" fmla="*/ 192506 h 1010653"/>
                <a:gd name="connsiteX36" fmla="*/ 1138990 w 1143799"/>
                <a:gd name="connsiteY36" fmla="*/ 208548 h 1010653"/>
                <a:gd name="connsiteX37" fmla="*/ 1074821 w 1143799"/>
                <a:gd name="connsiteY37" fmla="*/ 513348 h 1010653"/>
                <a:gd name="connsiteX38" fmla="*/ 1026695 w 1143799"/>
                <a:gd name="connsiteY38" fmla="*/ 577516 h 1010653"/>
                <a:gd name="connsiteX39" fmla="*/ 1010653 w 1143799"/>
                <a:gd name="connsiteY39" fmla="*/ 625642 h 1010653"/>
                <a:gd name="connsiteX40" fmla="*/ 946484 w 1143799"/>
                <a:gd name="connsiteY40" fmla="*/ 689811 h 1010653"/>
                <a:gd name="connsiteX41" fmla="*/ 930442 w 1143799"/>
                <a:gd name="connsiteY41" fmla="*/ 737937 h 1010653"/>
                <a:gd name="connsiteX42" fmla="*/ 834190 w 1143799"/>
                <a:gd name="connsiteY42" fmla="*/ 866274 h 1010653"/>
                <a:gd name="connsiteX43" fmla="*/ 818148 w 1143799"/>
                <a:gd name="connsiteY43" fmla="*/ 930442 h 1010653"/>
                <a:gd name="connsiteX44" fmla="*/ 786063 w 1143799"/>
                <a:gd name="connsiteY44" fmla="*/ 1010653 h 1010653"/>
                <a:gd name="connsiteX45" fmla="*/ 160421 w 1143799"/>
                <a:gd name="connsiteY45" fmla="*/ 914400 h 1010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143799" h="1010653">
                  <a:moveTo>
                    <a:pt x="160421" y="914400"/>
                  </a:moveTo>
                  <a:lnTo>
                    <a:pt x="160421" y="914400"/>
                  </a:lnTo>
                  <a:cubicBezTo>
                    <a:pt x="176463" y="871621"/>
                    <a:pt x="201037" y="831130"/>
                    <a:pt x="208548" y="786064"/>
                  </a:cubicBezTo>
                  <a:cubicBezTo>
                    <a:pt x="212173" y="764316"/>
                    <a:pt x="196130" y="743643"/>
                    <a:pt x="192505" y="721895"/>
                  </a:cubicBezTo>
                  <a:cubicBezTo>
                    <a:pt x="165878" y="562136"/>
                    <a:pt x="204041" y="634926"/>
                    <a:pt x="144379" y="545432"/>
                  </a:cubicBezTo>
                  <a:cubicBezTo>
                    <a:pt x="136228" y="488377"/>
                    <a:pt x="143897" y="426700"/>
                    <a:pt x="96253" y="385011"/>
                  </a:cubicBezTo>
                  <a:cubicBezTo>
                    <a:pt x="67233" y="359619"/>
                    <a:pt x="0" y="320842"/>
                    <a:pt x="0" y="320842"/>
                  </a:cubicBezTo>
                  <a:cubicBezTo>
                    <a:pt x="16042" y="310147"/>
                    <a:pt x="28883" y="289961"/>
                    <a:pt x="48126" y="288758"/>
                  </a:cubicBezTo>
                  <a:cubicBezTo>
                    <a:pt x="117712" y="284409"/>
                    <a:pt x="189635" y="285646"/>
                    <a:pt x="256674" y="304800"/>
                  </a:cubicBezTo>
                  <a:cubicBezTo>
                    <a:pt x="272933" y="309446"/>
                    <a:pt x="265154" y="337802"/>
                    <a:pt x="272716" y="352927"/>
                  </a:cubicBezTo>
                  <a:cubicBezTo>
                    <a:pt x="281338" y="370172"/>
                    <a:pt x="296178" y="383808"/>
                    <a:pt x="304800" y="401053"/>
                  </a:cubicBezTo>
                  <a:cubicBezTo>
                    <a:pt x="312362" y="416178"/>
                    <a:pt x="314181" y="433636"/>
                    <a:pt x="320842" y="449179"/>
                  </a:cubicBezTo>
                  <a:cubicBezTo>
                    <a:pt x="330262" y="471160"/>
                    <a:pt x="342231" y="491958"/>
                    <a:pt x="352926" y="513348"/>
                  </a:cubicBezTo>
                  <a:cubicBezTo>
                    <a:pt x="358274" y="550779"/>
                    <a:pt x="347995" y="594181"/>
                    <a:pt x="368969" y="625642"/>
                  </a:cubicBezTo>
                  <a:cubicBezTo>
                    <a:pt x="381199" y="643987"/>
                    <a:pt x="383015" y="583431"/>
                    <a:pt x="385011" y="561474"/>
                  </a:cubicBezTo>
                  <a:cubicBezTo>
                    <a:pt x="393739" y="465469"/>
                    <a:pt x="392325" y="368721"/>
                    <a:pt x="401053" y="272716"/>
                  </a:cubicBezTo>
                  <a:cubicBezTo>
                    <a:pt x="403049" y="250759"/>
                    <a:pt x="407235" y="228268"/>
                    <a:pt x="417095" y="208548"/>
                  </a:cubicBezTo>
                  <a:cubicBezTo>
                    <a:pt x="429052" y="184634"/>
                    <a:pt x="449179" y="165769"/>
                    <a:pt x="465221" y="144379"/>
                  </a:cubicBezTo>
                  <a:cubicBezTo>
                    <a:pt x="468217" y="132393"/>
                    <a:pt x="487442" y="48523"/>
                    <a:pt x="497305" y="32085"/>
                  </a:cubicBezTo>
                  <a:cubicBezTo>
                    <a:pt x="505087" y="19115"/>
                    <a:pt x="518695" y="10695"/>
                    <a:pt x="529390" y="0"/>
                  </a:cubicBezTo>
                  <a:cubicBezTo>
                    <a:pt x="594221" y="194495"/>
                    <a:pt x="534312" y="-1914"/>
                    <a:pt x="577516" y="192506"/>
                  </a:cubicBezTo>
                  <a:cubicBezTo>
                    <a:pt x="581184" y="209013"/>
                    <a:pt x="589457" y="224227"/>
                    <a:pt x="593558" y="240632"/>
                  </a:cubicBezTo>
                  <a:cubicBezTo>
                    <a:pt x="600171" y="267084"/>
                    <a:pt x="603685" y="294225"/>
                    <a:pt x="609600" y="320842"/>
                  </a:cubicBezTo>
                  <a:cubicBezTo>
                    <a:pt x="614383" y="342365"/>
                    <a:pt x="620295" y="363621"/>
                    <a:pt x="625642" y="385011"/>
                  </a:cubicBezTo>
                  <a:cubicBezTo>
                    <a:pt x="630989" y="443832"/>
                    <a:pt x="634358" y="502867"/>
                    <a:pt x="641684" y="561474"/>
                  </a:cubicBezTo>
                  <a:cubicBezTo>
                    <a:pt x="645066" y="588530"/>
                    <a:pt x="652848" y="614858"/>
                    <a:pt x="657726" y="641685"/>
                  </a:cubicBezTo>
                  <a:cubicBezTo>
                    <a:pt x="698776" y="867457"/>
                    <a:pt x="650185" y="620014"/>
                    <a:pt x="689811" y="818148"/>
                  </a:cubicBezTo>
                  <a:cubicBezTo>
                    <a:pt x="705853" y="802106"/>
                    <a:pt x="725353" y="788898"/>
                    <a:pt x="737937" y="770021"/>
                  </a:cubicBezTo>
                  <a:cubicBezTo>
                    <a:pt x="747317" y="755951"/>
                    <a:pt x="749530" y="738209"/>
                    <a:pt x="753979" y="721895"/>
                  </a:cubicBezTo>
                  <a:cubicBezTo>
                    <a:pt x="765581" y="679353"/>
                    <a:pt x="770994" y="634999"/>
                    <a:pt x="786063" y="593558"/>
                  </a:cubicBezTo>
                  <a:cubicBezTo>
                    <a:pt x="792652" y="575439"/>
                    <a:pt x="807453" y="561474"/>
                    <a:pt x="818148" y="545432"/>
                  </a:cubicBezTo>
                  <a:cubicBezTo>
                    <a:pt x="828843" y="513348"/>
                    <a:pt x="833808" y="478743"/>
                    <a:pt x="850232" y="449179"/>
                  </a:cubicBezTo>
                  <a:cubicBezTo>
                    <a:pt x="861250" y="429347"/>
                    <a:pt x="884746" y="419203"/>
                    <a:pt x="898358" y="401053"/>
                  </a:cubicBezTo>
                  <a:cubicBezTo>
                    <a:pt x="917066" y="376109"/>
                    <a:pt x="928361" y="346214"/>
                    <a:pt x="946484" y="320842"/>
                  </a:cubicBezTo>
                  <a:cubicBezTo>
                    <a:pt x="955275" y="308534"/>
                    <a:pt x="969121" y="300568"/>
                    <a:pt x="978569" y="288758"/>
                  </a:cubicBezTo>
                  <a:cubicBezTo>
                    <a:pt x="1067913" y="177080"/>
                    <a:pt x="944451" y="306834"/>
                    <a:pt x="1058779" y="192506"/>
                  </a:cubicBezTo>
                  <a:cubicBezTo>
                    <a:pt x="1085516" y="197853"/>
                    <a:pt x="1133965" y="181749"/>
                    <a:pt x="1138990" y="208548"/>
                  </a:cubicBezTo>
                  <a:cubicBezTo>
                    <a:pt x="1155653" y="297418"/>
                    <a:pt x="1127753" y="428657"/>
                    <a:pt x="1074821" y="513348"/>
                  </a:cubicBezTo>
                  <a:cubicBezTo>
                    <a:pt x="1060651" y="536021"/>
                    <a:pt x="1042737" y="556127"/>
                    <a:pt x="1026695" y="577516"/>
                  </a:cubicBezTo>
                  <a:cubicBezTo>
                    <a:pt x="1021348" y="593558"/>
                    <a:pt x="1020482" y="611882"/>
                    <a:pt x="1010653" y="625642"/>
                  </a:cubicBezTo>
                  <a:cubicBezTo>
                    <a:pt x="993071" y="650257"/>
                    <a:pt x="946484" y="689811"/>
                    <a:pt x="946484" y="689811"/>
                  </a:cubicBezTo>
                  <a:cubicBezTo>
                    <a:pt x="941137" y="705853"/>
                    <a:pt x="938004" y="722812"/>
                    <a:pt x="930442" y="737937"/>
                  </a:cubicBezTo>
                  <a:cubicBezTo>
                    <a:pt x="913415" y="771992"/>
                    <a:pt x="849935" y="846593"/>
                    <a:pt x="834190" y="866274"/>
                  </a:cubicBezTo>
                  <a:cubicBezTo>
                    <a:pt x="828843" y="887663"/>
                    <a:pt x="825890" y="909798"/>
                    <a:pt x="818148" y="930442"/>
                  </a:cubicBezTo>
                  <a:cubicBezTo>
                    <a:pt x="783672" y="1022378"/>
                    <a:pt x="786063" y="965557"/>
                    <a:pt x="786063" y="1010653"/>
                  </a:cubicBezTo>
                  <a:lnTo>
                    <a:pt x="160421" y="91440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Oval 3"/>
          <p:cNvSpPr/>
          <p:nvPr/>
        </p:nvSpPr>
        <p:spPr>
          <a:xfrm>
            <a:off x="6404257" y="-553522"/>
            <a:ext cx="3472405" cy="2766349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74000">
                <a:srgbClr val="F2FCA6"/>
              </a:gs>
              <a:gs pos="83000">
                <a:srgbClr val="F6F8AA"/>
              </a:gs>
              <a:gs pos="100000">
                <a:schemeClr val="accent4"/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34891" y="446629"/>
            <a:ext cx="83455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Macroscale</a:t>
            </a:r>
            <a:r>
              <a:rPr lang="en-US" sz="3600" dirty="0"/>
              <a:t> Solar-Induced Thermal Stresses</a:t>
            </a:r>
          </a:p>
        </p:txBody>
      </p:sp>
    </p:spTree>
    <p:extLst>
      <p:ext uri="{BB962C8B-B14F-4D97-AF65-F5344CB8AC3E}">
        <p14:creationId xmlns:p14="http://schemas.microsoft.com/office/powerpoint/2010/main" val="241953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319" y="1873843"/>
            <a:ext cx="6582231" cy="4962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reeform 5"/>
          <p:cNvSpPr/>
          <p:nvPr/>
        </p:nvSpPr>
        <p:spPr>
          <a:xfrm>
            <a:off x="1558119" y="1888889"/>
            <a:ext cx="6658431" cy="4947502"/>
          </a:xfrm>
          <a:custGeom>
            <a:avLst/>
            <a:gdLst>
              <a:gd name="connsiteX0" fmla="*/ 0 w 4128623"/>
              <a:gd name="connsiteY0" fmla="*/ 1611085 h 2507540"/>
              <a:gd name="connsiteX1" fmla="*/ 58057 w 4128623"/>
              <a:gd name="connsiteY1" fmla="*/ 1538514 h 2507540"/>
              <a:gd name="connsiteX2" fmla="*/ 72572 w 4128623"/>
              <a:gd name="connsiteY2" fmla="*/ 1480457 h 2507540"/>
              <a:gd name="connsiteX3" fmla="*/ 87086 w 4128623"/>
              <a:gd name="connsiteY3" fmla="*/ 1277257 h 2507540"/>
              <a:gd name="connsiteX4" fmla="*/ 159657 w 4128623"/>
              <a:gd name="connsiteY4" fmla="*/ 1146628 h 2507540"/>
              <a:gd name="connsiteX5" fmla="*/ 203200 w 4128623"/>
              <a:gd name="connsiteY5" fmla="*/ 1059542 h 2507540"/>
              <a:gd name="connsiteX6" fmla="*/ 232229 w 4128623"/>
              <a:gd name="connsiteY6" fmla="*/ 856342 h 2507540"/>
              <a:gd name="connsiteX7" fmla="*/ 246743 w 4128623"/>
              <a:gd name="connsiteY7" fmla="*/ 783771 h 2507540"/>
              <a:gd name="connsiteX8" fmla="*/ 232229 w 4128623"/>
              <a:gd name="connsiteY8" fmla="*/ 711200 h 2507540"/>
              <a:gd name="connsiteX9" fmla="*/ 203200 w 4128623"/>
              <a:gd name="connsiteY9" fmla="*/ 624114 h 2507540"/>
              <a:gd name="connsiteX10" fmla="*/ 232229 w 4128623"/>
              <a:gd name="connsiteY10" fmla="*/ 449942 h 2507540"/>
              <a:gd name="connsiteX11" fmla="*/ 261257 w 4128623"/>
              <a:gd name="connsiteY11" fmla="*/ 362857 h 2507540"/>
              <a:gd name="connsiteX12" fmla="*/ 290286 w 4128623"/>
              <a:gd name="connsiteY12" fmla="*/ 319314 h 2507540"/>
              <a:gd name="connsiteX13" fmla="*/ 377372 w 4128623"/>
              <a:gd name="connsiteY13" fmla="*/ 261257 h 2507540"/>
              <a:gd name="connsiteX14" fmla="*/ 464457 w 4128623"/>
              <a:gd name="connsiteY14" fmla="*/ 203200 h 2507540"/>
              <a:gd name="connsiteX15" fmla="*/ 551543 w 4128623"/>
              <a:gd name="connsiteY15" fmla="*/ 130628 h 2507540"/>
              <a:gd name="connsiteX16" fmla="*/ 580572 w 4128623"/>
              <a:gd name="connsiteY16" fmla="*/ 87085 h 2507540"/>
              <a:gd name="connsiteX17" fmla="*/ 667657 w 4128623"/>
              <a:gd name="connsiteY17" fmla="*/ 58057 h 2507540"/>
              <a:gd name="connsiteX18" fmla="*/ 711200 w 4128623"/>
              <a:gd name="connsiteY18" fmla="*/ 43542 h 2507540"/>
              <a:gd name="connsiteX19" fmla="*/ 798286 w 4128623"/>
              <a:gd name="connsiteY19" fmla="*/ 0 h 2507540"/>
              <a:gd name="connsiteX20" fmla="*/ 1509486 w 4128623"/>
              <a:gd name="connsiteY20" fmla="*/ 14514 h 2507540"/>
              <a:gd name="connsiteX21" fmla="*/ 1553029 w 4128623"/>
              <a:gd name="connsiteY21" fmla="*/ 29028 h 2507540"/>
              <a:gd name="connsiteX22" fmla="*/ 1640114 w 4128623"/>
              <a:gd name="connsiteY22" fmla="*/ 87085 h 2507540"/>
              <a:gd name="connsiteX23" fmla="*/ 1669143 w 4128623"/>
              <a:gd name="connsiteY23" fmla="*/ 130628 h 2507540"/>
              <a:gd name="connsiteX24" fmla="*/ 1756229 w 4128623"/>
              <a:gd name="connsiteY24" fmla="*/ 159657 h 2507540"/>
              <a:gd name="connsiteX25" fmla="*/ 1843314 w 4128623"/>
              <a:gd name="connsiteY25" fmla="*/ 203200 h 2507540"/>
              <a:gd name="connsiteX26" fmla="*/ 1872343 w 4128623"/>
              <a:gd name="connsiteY26" fmla="*/ 246742 h 2507540"/>
              <a:gd name="connsiteX27" fmla="*/ 1915886 w 4128623"/>
              <a:gd name="connsiteY27" fmla="*/ 261257 h 2507540"/>
              <a:gd name="connsiteX28" fmla="*/ 2206172 w 4128623"/>
              <a:gd name="connsiteY28" fmla="*/ 290285 h 2507540"/>
              <a:gd name="connsiteX29" fmla="*/ 2365829 w 4128623"/>
              <a:gd name="connsiteY29" fmla="*/ 319314 h 2507540"/>
              <a:gd name="connsiteX30" fmla="*/ 2452914 w 4128623"/>
              <a:gd name="connsiteY30" fmla="*/ 348342 h 2507540"/>
              <a:gd name="connsiteX31" fmla="*/ 2496457 w 4128623"/>
              <a:gd name="connsiteY31" fmla="*/ 362857 h 2507540"/>
              <a:gd name="connsiteX32" fmla="*/ 2540000 w 4128623"/>
              <a:gd name="connsiteY32" fmla="*/ 391885 h 2507540"/>
              <a:gd name="connsiteX33" fmla="*/ 2670629 w 4128623"/>
              <a:gd name="connsiteY33" fmla="*/ 435428 h 2507540"/>
              <a:gd name="connsiteX34" fmla="*/ 2757714 w 4128623"/>
              <a:gd name="connsiteY34" fmla="*/ 464457 h 2507540"/>
              <a:gd name="connsiteX35" fmla="*/ 2801257 w 4128623"/>
              <a:gd name="connsiteY35" fmla="*/ 493485 h 2507540"/>
              <a:gd name="connsiteX36" fmla="*/ 2902857 w 4128623"/>
              <a:gd name="connsiteY36" fmla="*/ 522514 h 2507540"/>
              <a:gd name="connsiteX37" fmla="*/ 2946400 w 4128623"/>
              <a:gd name="connsiteY37" fmla="*/ 551542 h 2507540"/>
              <a:gd name="connsiteX38" fmla="*/ 2989943 w 4128623"/>
              <a:gd name="connsiteY38" fmla="*/ 566057 h 2507540"/>
              <a:gd name="connsiteX39" fmla="*/ 3033486 w 4128623"/>
              <a:gd name="connsiteY39" fmla="*/ 595085 h 2507540"/>
              <a:gd name="connsiteX40" fmla="*/ 3077029 w 4128623"/>
              <a:gd name="connsiteY40" fmla="*/ 638628 h 2507540"/>
              <a:gd name="connsiteX41" fmla="*/ 3164114 w 4128623"/>
              <a:gd name="connsiteY41" fmla="*/ 667657 h 2507540"/>
              <a:gd name="connsiteX42" fmla="*/ 3251200 w 4128623"/>
              <a:gd name="connsiteY42" fmla="*/ 740228 h 2507540"/>
              <a:gd name="connsiteX43" fmla="*/ 3294743 w 4128623"/>
              <a:gd name="connsiteY43" fmla="*/ 754742 h 2507540"/>
              <a:gd name="connsiteX44" fmla="*/ 3381829 w 4128623"/>
              <a:gd name="connsiteY44" fmla="*/ 812800 h 2507540"/>
              <a:gd name="connsiteX45" fmla="*/ 3425372 w 4128623"/>
              <a:gd name="connsiteY45" fmla="*/ 841828 h 2507540"/>
              <a:gd name="connsiteX46" fmla="*/ 3468914 w 4128623"/>
              <a:gd name="connsiteY46" fmla="*/ 856342 h 2507540"/>
              <a:gd name="connsiteX47" fmla="*/ 3497943 w 4128623"/>
              <a:gd name="connsiteY47" fmla="*/ 899885 h 2507540"/>
              <a:gd name="connsiteX48" fmla="*/ 3541486 w 4128623"/>
              <a:gd name="connsiteY48" fmla="*/ 928914 h 2507540"/>
              <a:gd name="connsiteX49" fmla="*/ 3643086 w 4128623"/>
              <a:gd name="connsiteY49" fmla="*/ 1045028 h 2507540"/>
              <a:gd name="connsiteX50" fmla="*/ 3715657 w 4128623"/>
              <a:gd name="connsiteY50" fmla="*/ 1175657 h 2507540"/>
              <a:gd name="connsiteX51" fmla="*/ 3744686 w 4128623"/>
              <a:gd name="connsiteY51" fmla="*/ 1219200 h 2507540"/>
              <a:gd name="connsiteX52" fmla="*/ 3802743 w 4128623"/>
              <a:gd name="connsiteY52" fmla="*/ 1291771 h 2507540"/>
              <a:gd name="connsiteX53" fmla="*/ 3860800 w 4128623"/>
              <a:gd name="connsiteY53" fmla="*/ 1378857 h 2507540"/>
              <a:gd name="connsiteX54" fmla="*/ 3889829 w 4128623"/>
              <a:gd name="connsiteY54" fmla="*/ 1422400 h 2507540"/>
              <a:gd name="connsiteX55" fmla="*/ 3904343 w 4128623"/>
              <a:gd name="connsiteY55" fmla="*/ 1465942 h 2507540"/>
              <a:gd name="connsiteX56" fmla="*/ 3933372 w 4128623"/>
              <a:gd name="connsiteY56" fmla="*/ 1669142 h 2507540"/>
              <a:gd name="connsiteX57" fmla="*/ 3962400 w 4128623"/>
              <a:gd name="connsiteY57" fmla="*/ 1785257 h 2507540"/>
              <a:gd name="connsiteX58" fmla="*/ 3991429 w 4128623"/>
              <a:gd name="connsiteY58" fmla="*/ 1828800 h 2507540"/>
              <a:gd name="connsiteX59" fmla="*/ 4005943 w 4128623"/>
              <a:gd name="connsiteY59" fmla="*/ 1872342 h 2507540"/>
              <a:gd name="connsiteX60" fmla="*/ 4078514 w 4128623"/>
              <a:gd name="connsiteY60" fmla="*/ 1959428 h 2507540"/>
              <a:gd name="connsiteX61" fmla="*/ 4107543 w 4128623"/>
              <a:gd name="connsiteY61" fmla="*/ 2046514 h 2507540"/>
              <a:gd name="connsiteX62" fmla="*/ 4093029 w 4128623"/>
              <a:gd name="connsiteY62" fmla="*/ 2481942 h 2507540"/>
              <a:gd name="connsiteX63" fmla="*/ 3802743 w 4128623"/>
              <a:gd name="connsiteY63" fmla="*/ 2452914 h 2507540"/>
              <a:gd name="connsiteX64" fmla="*/ 3672114 w 4128623"/>
              <a:gd name="connsiteY64" fmla="*/ 2438400 h 2507540"/>
              <a:gd name="connsiteX65" fmla="*/ 3628572 w 4128623"/>
              <a:gd name="connsiteY65" fmla="*/ 2423885 h 2507540"/>
              <a:gd name="connsiteX66" fmla="*/ 3164114 w 4128623"/>
              <a:gd name="connsiteY66" fmla="*/ 2423885 h 2507540"/>
              <a:gd name="connsiteX67" fmla="*/ 2569029 w 4128623"/>
              <a:gd name="connsiteY67" fmla="*/ 2409371 h 2507540"/>
              <a:gd name="connsiteX68" fmla="*/ 2481943 w 4128623"/>
              <a:gd name="connsiteY68" fmla="*/ 2394857 h 2507540"/>
              <a:gd name="connsiteX69" fmla="*/ 2365829 w 4128623"/>
              <a:gd name="connsiteY69" fmla="*/ 2365828 h 2507540"/>
              <a:gd name="connsiteX70" fmla="*/ 1364343 w 4128623"/>
              <a:gd name="connsiteY70" fmla="*/ 2336800 h 2507540"/>
              <a:gd name="connsiteX71" fmla="*/ 1233714 w 4128623"/>
              <a:gd name="connsiteY71" fmla="*/ 2264228 h 2507540"/>
              <a:gd name="connsiteX72" fmla="*/ 1190172 w 4128623"/>
              <a:gd name="connsiteY72" fmla="*/ 2235200 h 2507540"/>
              <a:gd name="connsiteX73" fmla="*/ 1103086 w 4128623"/>
              <a:gd name="connsiteY73" fmla="*/ 2206171 h 2507540"/>
              <a:gd name="connsiteX74" fmla="*/ 1059543 w 4128623"/>
              <a:gd name="connsiteY74" fmla="*/ 2177142 h 2507540"/>
              <a:gd name="connsiteX75" fmla="*/ 1016000 w 4128623"/>
              <a:gd name="connsiteY75" fmla="*/ 2162628 h 2507540"/>
              <a:gd name="connsiteX76" fmla="*/ 928914 w 4128623"/>
              <a:gd name="connsiteY76" fmla="*/ 2104571 h 2507540"/>
              <a:gd name="connsiteX77" fmla="*/ 885372 w 4128623"/>
              <a:gd name="connsiteY77" fmla="*/ 2075542 h 2507540"/>
              <a:gd name="connsiteX78" fmla="*/ 841829 w 4128623"/>
              <a:gd name="connsiteY78" fmla="*/ 2061028 h 2507540"/>
              <a:gd name="connsiteX79" fmla="*/ 754743 w 4128623"/>
              <a:gd name="connsiteY79" fmla="*/ 2002971 h 2507540"/>
              <a:gd name="connsiteX80" fmla="*/ 711200 w 4128623"/>
              <a:gd name="connsiteY80" fmla="*/ 1973942 h 2507540"/>
              <a:gd name="connsiteX81" fmla="*/ 638629 w 4128623"/>
              <a:gd name="connsiteY81" fmla="*/ 1915885 h 2507540"/>
              <a:gd name="connsiteX82" fmla="*/ 551543 w 4128623"/>
              <a:gd name="connsiteY82" fmla="*/ 1857828 h 2507540"/>
              <a:gd name="connsiteX83" fmla="*/ 508000 w 4128623"/>
              <a:gd name="connsiteY83" fmla="*/ 1828800 h 2507540"/>
              <a:gd name="connsiteX84" fmla="*/ 420914 w 4128623"/>
              <a:gd name="connsiteY84" fmla="*/ 1799771 h 2507540"/>
              <a:gd name="connsiteX85" fmla="*/ 333829 w 4128623"/>
              <a:gd name="connsiteY85" fmla="*/ 1756228 h 2507540"/>
              <a:gd name="connsiteX86" fmla="*/ 290286 w 4128623"/>
              <a:gd name="connsiteY86" fmla="*/ 1727200 h 2507540"/>
              <a:gd name="connsiteX87" fmla="*/ 203200 w 4128623"/>
              <a:gd name="connsiteY87" fmla="*/ 1698171 h 2507540"/>
              <a:gd name="connsiteX88" fmla="*/ 159657 w 4128623"/>
              <a:gd name="connsiteY88" fmla="*/ 1669142 h 2507540"/>
              <a:gd name="connsiteX89" fmla="*/ 116114 w 4128623"/>
              <a:gd name="connsiteY89" fmla="*/ 1654628 h 2507540"/>
              <a:gd name="connsiteX90" fmla="*/ 87086 w 4128623"/>
              <a:gd name="connsiteY90" fmla="*/ 1611085 h 2507540"/>
              <a:gd name="connsiteX91" fmla="*/ 72572 w 4128623"/>
              <a:gd name="connsiteY91" fmla="*/ 1524000 h 2507540"/>
              <a:gd name="connsiteX92" fmla="*/ 58057 w 4128623"/>
              <a:gd name="connsiteY92" fmla="*/ 1480457 h 2507540"/>
              <a:gd name="connsiteX93" fmla="*/ 72572 w 4128623"/>
              <a:gd name="connsiteY93" fmla="*/ 1422400 h 2507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4128623" h="2507540">
                <a:moveTo>
                  <a:pt x="0" y="1611085"/>
                </a:moveTo>
                <a:cubicBezTo>
                  <a:pt x="19352" y="1586895"/>
                  <a:pt x="43012" y="1565594"/>
                  <a:pt x="58057" y="1538514"/>
                </a:cubicBezTo>
                <a:cubicBezTo>
                  <a:pt x="67745" y="1521076"/>
                  <a:pt x="70369" y="1500283"/>
                  <a:pt x="72572" y="1480457"/>
                </a:cubicBezTo>
                <a:cubicBezTo>
                  <a:pt x="80071" y="1412966"/>
                  <a:pt x="79152" y="1344698"/>
                  <a:pt x="87086" y="1277257"/>
                </a:cubicBezTo>
                <a:cubicBezTo>
                  <a:pt x="95044" y="1209610"/>
                  <a:pt x="133220" y="1225934"/>
                  <a:pt x="159657" y="1146628"/>
                </a:cubicBezTo>
                <a:cubicBezTo>
                  <a:pt x="179688" y="1086536"/>
                  <a:pt x="165685" y="1115815"/>
                  <a:pt x="203200" y="1059542"/>
                </a:cubicBezTo>
                <a:cubicBezTo>
                  <a:pt x="236013" y="895477"/>
                  <a:pt x="197751" y="1097682"/>
                  <a:pt x="232229" y="856342"/>
                </a:cubicBezTo>
                <a:cubicBezTo>
                  <a:pt x="235718" y="831921"/>
                  <a:pt x="241905" y="807961"/>
                  <a:pt x="246743" y="783771"/>
                </a:cubicBezTo>
                <a:cubicBezTo>
                  <a:pt x="241905" y="759581"/>
                  <a:pt x="238720" y="735000"/>
                  <a:pt x="232229" y="711200"/>
                </a:cubicBezTo>
                <a:cubicBezTo>
                  <a:pt x="224178" y="681679"/>
                  <a:pt x="203200" y="624114"/>
                  <a:pt x="203200" y="624114"/>
                </a:cubicBezTo>
                <a:cubicBezTo>
                  <a:pt x="213493" y="541772"/>
                  <a:pt x="211678" y="518446"/>
                  <a:pt x="232229" y="449942"/>
                </a:cubicBezTo>
                <a:cubicBezTo>
                  <a:pt x="241021" y="420634"/>
                  <a:pt x="244284" y="388316"/>
                  <a:pt x="261257" y="362857"/>
                </a:cubicBezTo>
                <a:cubicBezTo>
                  <a:pt x="270933" y="348343"/>
                  <a:pt x="277158" y="330801"/>
                  <a:pt x="290286" y="319314"/>
                </a:cubicBezTo>
                <a:cubicBezTo>
                  <a:pt x="316542" y="296340"/>
                  <a:pt x="348343" y="280610"/>
                  <a:pt x="377372" y="261257"/>
                </a:cubicBezTo>
                <a:lnTo>
                  <a:pt x="464457" y="203200"/>
                </a:lnTo>
                <a:cubicBezTo>
                  <a:pt x="507270" y="174658"/>
                  <a:pt x="516620" y="172535"/>
                  <a:pt x="551543" y="130628"/>
                </a:cubicBezTo>
                <a:cubicBezTo>
                  <a:pt x="562710" y="117227"/>
                  <a:pt x="565779" y="96330"/>
                  <a:pt x="580572" y="87085"/>
                </a:cubicBezTo>
                <a:cubicBezTo>
                  <a:pt x="606520" y="70868"/>
                  <a:pt x="638629" y="67733"/>
                  <a:pt x="667657" y="58057"/>
                </a:cubicBezTo>
                <a:cubicBezTo>
                  <a:pt x="682171" y="53219"/>
                  <a:pt x="698470" y="52029"/>
                  <a:pt x="711200" y="43542"/>
                </a:cubicBezTo>
                <a:cubicBezTo>
                  <a:pt x="767473" y="6028"/>
                  <a:pt x="738194" y="20030"/>
                  <a:pt x="798286" y="0"/>
                </a:cubicBezTo>
                <a:lnTo>
                  <a:pt x="1509486" y="14514"/>
                </a:lnTo>
                <a:cubicBezTo>
                  <a:pt x="1524774" y="15102"/>
                  <a:pt x="1540299" y="20541"/>
                  <a:pt x="1553029" y="29028"/>
                </a:cubicBezTo>
                <a:cubicBezTo>
                  <a:pt x="1661752" y="101510"/>
                  <a:pt x="1536581" y="52574"/>
                  <a:pt x="1640114" y="87085"/>
                </a:cubicBezTo>
                <a:cubicBezTo>
                  <a:pt x="1649790" y="101599"/>
                  <a:pt x="1654350" y="121383"/>
                  <a:pt x="1669143" y="130628"/>
                </a:cubicBezTo>
                <a:cubicBezTo>
                  <a:pt x="1695091" y="146845"/>
                  <a:pt x="1730769" y="142684"/>
                  <a:pt x="1756229" y="159657"/>
                </a:cubicBezTo>
                <a:cubicBezTo>
                  <a:pt x="1812502" y="197171"/>
                  <a:pt x="1783223" y="183168"/>
                  <a:pt x="1843314" y="203200"/>
                </a:cubicBezTo>
                <a:cubicBezTo>
                  <a:pt x="1852990" y="217714"/>
                  <a:pt x="1858722" y="235845"/>
                  <a:pt x="1872343" y="246742"/>
                </a:cubicBezTo>
                <a:cubicBezTo>
                  <a:pt x="1884290" y="256299"/>
                  <a:pt x="1900715" y="259278"/>
                  <a:pt x="1915886" y="261257"/>
                </a:cubicBezTo>
                <a:cubicBezTo>
                  <a:pt x="2012314" y="273835"/>
                  <a:pt x="2110251" y="274297"/>
                  <a:pt x="2206172" y="290285"/>
                </a:cubicBezTo>
                <a:cubicBezTo>
                  <a:pt x="2234610" y="295025"/>
                  <a:pt x="2333961" y="310623"/>
                  <a:pt x="2365829" y="319314"/>
                </a:cubicBezTo>
                <a:cubicBezTo>
                  <a:pt x="2395349" y="327365"/>
                  <a:pt x="2423886" y="338666"/>
                  <a:pt x="2452914" y="348342"/>
                </a:cubicBezTo>
                <a:cubicBezTo>
                  <a:pt x="2467428" y="353180"/>
                  <a:pt x="2483727" y="354370"/>
                  <a:pt x="2496457" y="362857"/>
                </a:cubicBezTo>
                <a:cubicBezTo>
                  <a:pt x="2510971" y="372533"/>
                  <a:pt x="2524060" y="384800"/>
                  <a:pt x="2540000" y="391885"/>
                </a:cubicBezTo>
                <a:cubicBezTo>
                  <a:pt x="2540010" y="391890"/>
                  <a:pt x="2648852" y="428169"/>
                  <a:pt x="2670629" y="435428"/>
                </a:cubicBezTo>
                <a:cubicBezTo>
                  <a:pt x="2670634" y="435430"/>
                  <a:pt x="2757709" y="464453"/>
                  <a:pt x="2757714" y="464457"/>
                </a:cubicBezTo>
                <a:cubicBezTo>
                  <a:pt x="2772228" y="474133"/>
                  <a:pt x="2785224" y="486613"/>
                  <a:pt x="2801257" y="493485"/>
                </a:cubicBezTo>
                <a:cubicBezTo>
                  <a:pt x="2866353" y="521383"/>
                  <a:pt x="2846375" y="494274"/>
                  <a:pt x="2902857" y="522514"/>
                </a:cubicBezTo>
                <a:cubicBezTo>
                  <a:pt x="2918459" y="530315"/>
                  <a:pt x="2930798" y="543741"/>
                  <a:pt x="2946400" y="551542"/>
                </a:cubicBezTo>
                <a:cubicBezTo>
                  <a:pt x="2960084" y="558384"/>
                  <a:pt x="2976259" y="559215"/>
                  <a:pt x="2989943" y="566057"/>
                </a:cubicBezTo>
                <a:cubicBezTo>
                  <a:pt x="3005545" y="573858"/>
                  <a:pt x="3020085" y="583918"/>
                  <a:pt x="3033486" y="595085"/>
                </a:cubicBezTo>
                <a:cubicBezTo>
                  <a:pt x="3049255" y="608226"/>
                  <a:pt x="3059086" y="628659"/>
                  <a:pt x="3077029" y="638628"/>
                </a:cubicBezTo>
                <a:cubicBezTo>
                  <a:pt x="3103777" y="653488"/>
                  <a:pt x="3164114" y="667657"/>
                  <a:pt x="3164114" y="667657"/>
                </a:cubicBezTo>
                <a:cubicBezTo>
                  <a:pt x="3196215" y="699758"/>
                  <a:pt x="3210784" y="720021"/>
                  <a:pt x="3251200" y="740228"/>
                </a:cubicBezTo>
                <a:cubicBezTo>
                  <a:pt x="3264884" y="747070"/>
                  <a:pt x="3280229" y="749904"/>
                  <a:pt x="3294743" y="754742"/>
                </a:cubicBezTo>
                <a:lnTo>
                  <a:pt x="3381829" y="812800"/>
                </a:lnTo>
                <a:cubicBezTo>
                  <a:pt x="3396343" y="822476"/>
                  <a:pt x="3408823" y="836312"/>
                  <a:pt x="3425372" y="841828"/>
                </a:cubicBezTo>
                <a:lnTo>
                  <a:pt x="3468914" y="856342"/>
                </a:lnTo>
                <a:cubicBezTo>
                  <a:pt x="3478590" y="870856"/>
                  <a:pt x="3485608" y="887550"/>
                  <a:pt x="3497943" y="899885"/>
                </a:cubicBezTo>
                <a:cubicBezTo>
                  <a:pt x="3510278" y="912220"/>
                  <a:pt x="3529999" y="915786"/>
                  <a:pt x="3541486" y="928914"/>
                </a:cubicBezTo>
                <a:cubicBezTo>
                  <a:pt x="3660017" y="1064379"/>
                  <a:pt x="3545115" y="979716"/>
                  <a:pt x="3643086" y="1045028"/>
                </a:cubicBezTo>
                <a:cubicBezTo>
                  <a:pt x="3668632" y="1121668"/>
                  <a:pt x="3649114" y="1075842"/>
                  <a:pt x="3715657" y="1175657"/>
                </a:cubicBezTo>
                <a:lnTo>
                  <a:pt x="3744686" y="1219200"/>
                </a:lnTo>
                <a:cubicBezTo>
                  <a:pt x="3777371" y="1317255"/>
                  <a:pt x="3732042" y="1210969"/>
                  <a:pt x="3802743" y="1291771"/>
                </a:cubicBezTo>
                <a:cubicBezTo>
                  <a:pt x="3825717" y="1318027"/>
                  <a:pt x="3841448" y="1349828"/>
                  <a:pt x="3860800" y="1378857"/>
                </a:cubicBezTo>
                <a:lnTo>
                  <a:pt x="3889829" y="1422400"/>
                </a:lnTo>
                <a:cubicBezTo>
                  <a:pt x="3894667" y="1436914"/>
                  <a:pt x="3901024" y="1451007"/>
                  <a:pt x="3904343" y="1465942"/>
                </a:cubicBezTo>
                <a:cubicBezTo>
                  <a:pt x="3919850" y="1535726"/>
                  <a:pt x="3922389" y="1597755"/>
                  <a:pt x="3933372" y="1669142"/>
                </a:cubicBezTo>
                <a:cubicBezTo>
                  <a:pt x="3937052" y="1693063"/>
                  <a:pt x="3948664" y="1757786"/>
                  <a:pt x="3962400" y="1785257"/>
                </a:cubicBezTo>
                <a:cubicBezTo>
                  <a:pt x="3970201" y="1800859"/>
                  <a:pt x="3981753" y="1814286"/>
                  <a:pt x="3991429" y="1828800"/>
                </a:cubicBezTo>
                <a:cubicBezTo>
                  <a:pt x="3996267" y="1843314"/>
                  <a:pt x="3997457" y="1859612"/>
                  <a:pt x="4005943" y="1872342"/>
                </a:cubicBezTo>
                <a:cubicBezTo>
                  <a:pt x="4051518" y="1940705"/>
                  <a:pt x="4046855" y="1888196"/>
                  <a:pt x="4078514" y="1959428"/>
                </a:cubicBezTo>
                <a:cubicBezTo>
                  <a:pt x="4090941" y="1987390"/>
                  <a:pt x="4107543" y="2046514"/>
                  <a:pt x="4107543" y="2046514"/>
                </a:cubicBezTo>
                <a:cubicBezTo>
                  <a:pt x="4102705" y="2191657"/>
                  <a:pt x="4166471" y="2356658"/>
                  <a:pt x="4093029" y="2481942"/>
                </a:cubicBezTo>
                <a:cubicBezTo>
                  <a:pt x="4053847" y="2548781"/>
                  <a:pt x="3881275" y="2464996"/>
                  <a:pt x="3802743" y="2452914"/>
                </a:cubicBezTo>
                <a:cubicBezTo>
                  <a:pt x="3759441" y="2446252"/>
                  <a:pt x="3715657" y="2443238"/>
                  <a:pt x="3672114" y="2438400"/>
                </a:cubicBezTo>
                <a:cubicBezTo>
                  <a:pt x="3657600" y="2433562"/>
                  <a:pt x="3643574" y="2426885"/>
                  <a:pt x="3628572" y="2423885"/>
                </a:cubicBezTo>
                <a:cubicBezTo>
                  <a:pt x="3459867" y="2390143"/>
                  <a:pt x="3374585" y="2415466"/>
                  <a:pt x="3164114" y="2423885"/>
                </a:cubicBezTo>
                <a:lnTo>
                  <a:pt x="2569029" y="2409371"/>
                </a:lnTo>
                <a:cubicBezTo>
                  <a:pt x="2539627" y="2408120"/>
                  <a:pt x="2510671" y="2401241"/>
                  <a:pt x="2481943" y="2394857"/>
                </a:cubicBezTo>
                <a:cubicBezTo>
                  <a:pt x="2414483" y="2379866"/>
                  <a:pt x="2454231" y="2371531"/>
                  <a:pt x="2365829" y="2365828"/>
                </a:cubicBezTo>
                <a:cubicBezTo>
                  <a:pt x="2150124" y="2351912"/>
                  <a:pt x="1503321" y="2340032"/>
                  <a:pt x="1364343" y="2336800"/>
                </a:cubicBezTo>
                <a:cubicBezTo>
                  <a:pt x="1287703" y="2311252"/>
                  <a:pt x="1333530" y="2330771"/>
                  <a:pt x="1233714" y="2264228"/>
                </a:cubicBezTo>
                <a:cubicBezTo>
                  <a:pt x="1219200" y="2254552"/>
                  <a:pt x="1206720" y="2240716"/>
                  <a:pt x="1190172" y="2235200"/>
                </a:cubicBezTo>
                <a:lnTo>
                  <a:pt x="1103086" y="2206171"/>
                </a:lnTo>
                <a:cubicBezTo>
                  <a:pt x="1088572" y="2196495"/>
                  <a:pt x="1075145" y="2184943"/>
                  <a:pt x="1059543" y="2177142"/>
                </a:cubicBezTo>
                <a:cubicBezTo>
                  <a:pt x="1045859" y="2170300"/>
                  <a:pt x="1029374" y="2170058"/>
                  <a:pt x="1016000" y="2162628"/>
                </a:cubicBezTo>
                <a:cubicBezTo>
                  <a:pt x="985502" y="2145685"/>
                  <a:pt x="957943" y="2123924"/>
                  <a:pt x="928914" y="2104571"/>
                </a:cubicBezTo>
                <a:cubicBezTo>
                  <a:pt x="914400" y="2094895"/>
                  <a:pt x="901921" y="2081058"/>
                  <a:pt x="885372" y="2075542"/>
                </a:cubicBezTo>
                <a:cubicBezTo>
                  <a:pt x="870858" y="2070704"/>
                  <a:pt x="855203" y="2068458"/>
                  <a:pt x="841829" y="2061028"/>
                </a:cubicBezTo>
                <a:cubicBezTo>
                  <a:pt x="811331" y="2044085"/>
                  <a:pt x="783772" y="2022323"/>
                  <a:pt x="754743" y="2002971"/>
                </a:cubicBezTo>
                <a:lnTo>
                  <a:pt x="711200" y="1973942"/>
                </a:lnTo>
                <a:cubicBezTo>
                  <a:pt x="657566" y="1893490"/>
                  <a:pt x="712859" y="1957124"/>
                  <a:pt x="638629" y="1915885"/>
                </a:cubicBezTo>
                <a:cubicBezTo>
                  <a:pt x="608131" y="1898942"/>
                  <a:pt x="580572" y="1877180"/>
                  <a:pt x="551543" y="1857828"/>
                </a:cubicBezTo>
                <a:cubicBezTo>
                  <a:pt x="537029" y="1848152"/>
                  <a:pt x="524549" y="1834316"/>
                  <a:pt x="508000" y="1828800"/>
                </a:cubicBezTo>
                <a:lnTo>
                  <a:pt x="420914" y="1799771"/>
                </a:lnTo>
                <a:cubicBezTo>
                  <a:pt x="296144" y="1716588"/>
                  <a:pt x="453999" y="1816311"/>
                  <a:pt x="333829" y="1756228"/>
                </a:cubicBezTo>
                <a:cubicBezTo>
                  <a:pt x="318227" y="1748427"/>
                  <a:pt x="306226" y="1734285"/>
                  <a:pt x="290286" y="1727200"/>
                </a:cubicBezTo>
                <a:cubicBezTo>
                  <a:pt x="262324" y="1714773"/>
                  <a:pt x="203200" y="1698171"/>
                  <a:pt x="203200" y="1698171"/>
                </a:cubicBezTo>
                <a:cubicBezTo>
                  <a:pt x="188686" y="1688495"/>
                  <a:pt x="175259" y="1676943"/>
                  <a:pt x="159657" y="1669142"/>
                </a:cubicBezTo>
                <a:cubicBezTo>
                  <a:pt x="145973" y="1662300"/>
                  <a:pt x="128061" y="1664185"/>
                  <a:pt x="116114" y="1654628"/>
                </a:cubicBezTo>
                <a:cubicBezTo>
                  <a:pt x="102493" y="1643731"/>
                  <a:pt x="96762" y="1625599"/>
                  <a:pt x="87086" y="1611085"/>
                </a:cubicBezTo>
                <a:cubicBezTo>
                  <a:pt x="82248" y="1582057"/>
                  <a:pt x="78956" y="1552728"/>
                  <a:pt x="72572" y="1524000"/>
                </a:cubicBezTo>
                <a:cubicBezTo>
                  <a:pt x="69253" y="1509065"/>
                  <a:pt x="58057" y="1495757"/>
                  <a:pt x="58057" y="1480457"/>
                </a:cubicBezTo>
                <a:cubicBezTo>
                  <a:pt x="58057" y="1460509"/>
                  <a:pt x="72572" y="1422400"/>
                  <a:pt x="72572" y="1422400"/>
                </a:cubicBezTo>
              </a:path>
            </a:pathLst>
          </a:custGeom>
          <a:gradFill flip="none" rotWithShape="1">
            <a:gsLst>
              <a:gs pos="39000">
                <a:schemeClr val="bg1">
                  <a:lumMod val="50000"/>
                </a:schemeClr>
              </a:gs>
              <a:gs pos="69000">
                <a:schemeClr val="bg1">
                  <a:lumMod val="50000"/>
                  <a:tint val="44500"/>
                  <a:satMod val="160000"/>
                </a:schemeClr>
              </a:gs>
              <a:gs pos="100000">
                <a:schemeClr val="bg1">
                  <a:lumMod val="50000"/>
                  <a:tint val="23500"/>
                  <a:satMod val="160000"/>
                </a:schemeClr>
              </a:gs>
            </a:gsLst>
            <a:lin ang="192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5757120" y="1981200"/>
            <a:ext cx="914400" cy="1143000"/>
          </a:xfrm>
          <a:prstGeom prst="straightConnector1">
            <a:avLst/>
          </a:prstGeom>
          <a:ln w="762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3972932" y="4061312"/>
            <a:ext cx="914402" cy="1085660"/>
          </a:xfrm>
          <a:prstGeom prst="straightConnector1">
            <a:avLst/>
          </a:prstGeom>
          <a:ln w="762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6100382" y="2171733"/>
            <a:ext cx="208153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6600" dirty="0"/>
              <a:t>σ</a:t>
            </a:r>
            <a:r>
              <a:rPr lang="en-US" sz="6600" baseline="-25000" dirty="0"/>
              <a:t>macro</a:t>
            </a:r>
            <a:endParaRPr lang="en-GB" sz="6600" baseline="-25000" dirty="0"/>
          </a:p>
        </p:txBody>
      </p:sp>
      <p:sp>
        <p:nvSpPr>
          <p:cNvPr id="12" name="Rectangle 11"/>
          <p:cNvSpPr/>
          <p:nvPr/>
        </p:nvSpPr>
        <p:spPr>
          <a:xfrm>
            <a:off x="4925433" y="3639398"/>
            <a:ext cx="220977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6600" dirty="0"/>
              <a:t>σ</a:t>
            </a:r>
            <a:r>
              <a:rPr lang="en-US" sz="6600" baseline="-25000" dirty="0"/>
              <a:t> macro</a:t>
            </a:r>
            <a:endParaRPr lang="en-GB" sz="6600" dirty="0"/>
          </a:p>
        </p:txBody>
      </p:sp>
      <p:grpSp>
        <p:nvGrpSpPr>
          <p:cNvPr id="9" name="Group 8"/>
          <p:cNvGrpSpPr/>
          <p:nvPr/>
        </p:nvGrpSpPr>
        <p:grpSpPr>
          <a:xfrm>
            <a:off x="-548780" y="3003140"/>
            <a:ext cx="9940134" cy="5059567"/>
            <a:chOff x="-548780" y="3003140"/>
            <a:chExt cx="9940134" cy="5059567"/>
          </a:xfrm>
        </p:grpSpPr>
        <p:sp>
          <p:nvSpPr>
            <p:cNvPr id="11" name="Freeform 10"/>
            <p:cNvSpPr/>
            <p:nvPr/>
          </p:nvSpPr>
          <p:spPr>
            <a:xfrm>
              <a:off x="-548780" y="3003140"/>
              <a:ext cx="9940134" cy="5059567"/>
            </a:xfrm>
            <a:custGeom>
              <a:avLst/>
              <a:gdLst>
                <a:gd name="connsiteX0" fmla="*/ 379039 w 9940134"/>
                <a:gd name="connsiteY0" fmla="*/ 128336 h 5059567"/>
                <a:gd name="connsiteX1" fmla="*/ 379039 w 9940134"/>
                <a:gd name="connsiteY1" fmla="*/ 128336 h 5059567"/>
                <a:gd name="connsiteX2" fmla="*/ 603629 w 9940134"/>
                <a:gd name="connsiteY2" fmla="*/ 336884 h 5059567"/>
                <a:gd name="connsiteX3" fmla="*/ 651755 w 9940134"/>
                <a:gd name="connsiteY3" fmla="*/ 352926 h 5059567"/>
                <a:gd name="connsiteX4" fmla="*/ 764050 w 9940134"/>
                <a:gd name="connsiteY4" fmla="*/ 401052 h 5059567"/>
                <a:gd name="connsiteX5" fmla="*/ 1052808 w 9940134"/>
                <a:gd name="connsiteY5" fmla="*/ 561473 h 5059567"/>
                <a:gd name="connsiteX6" fmla="*/ 1261355 w 9940134"/>
                <a:gd name="connsiteY6" fmla="*/ 705852 h 5059567"/>
                <a:gd name="connsiteX7" fmla="*/ 1421776 w 9940134"/>
                <a:gd name="connsiteY7" fmla="*/ 786063 h 5059567"/>
                <a:gd name="connsiteX8" fmla="*/ 1742618 w 9940134"/>
                <a:gd name="connsiteY8" fmla="*/ 1042736 h 5059567"/>
                <a:gd name="connsiteX9" fmla="*/ 1903039 w 9940134"/>
                <a:gd name="connsiteY9" fmla="*/ 1138989 h 5059567"/>
                <a:gd name="connsiteX10" fmla="*/ 1999292 w 9940134"/>
                <a:gd name="connsiteY10" fmla="*/ 1235242 h 5059567"/>
                <a:gd name="connsiteX11" fmla="*/ 2063460 w 9940134"/>
                <a:gd name="connsiteY11" fmla="*/ 1267326 h 5059567"/>
                <a:gd name="connsiteX12" fmla="*/ 2175755 w 9940134"/>
                <a:gd name="connsiteY12" fmla="*/ 1363578 h 5059567"/>
                <a:gd name="connsiteX13" fmla="*/ 2223881 w 9940134"/>
                <a:gd name="connsiteY13" fmla="*/ 1379621 h 5059567"/>
                <a:gd name="connsiteX14" fmla="*/ 2320134 w 9940134"/>
                <a:gd name="connsiteY14" fmla="*/ 1443789 h 5059567"/>
                <a:gd name="connsiteX15" fmla="*/ 2368260 w 9940134"/>
                <a:gd name="connsiteY15" fmla="*/ 1475873 h 5059567"/>
                <a:gd name="connsiteX16" fmla="*/ 2753271 w 9940134"/>
                <a:gd name="connsiteY16" fmla="*/ 1892968 h 5059567"/>
                <a:gd name="connsiteX17" fmla="*/ 2913692 w 9940134"/>
                <a:gd name="connsiteY17" fmla="*/ 2133600 h 5059567"/>
                <a:gd name="connsiteX18" fmla="*/ 3009944 w 9940134"/>
                <a:gd name="connsiteY18" fmla="*/ 2277978 h 5059567"/>
                <a:gd name="connsiteX19" fmla="*/ 3058071 w 9940134"/>
                <a:gd name="connsiteY19" fmla="*/ 2342147 h 5059567"/>
                <a:gd name="connsiteX20" fmla="*/ 3074113 w 9940134"/>
                <a:gd name="connsiteY20" fmla="*/ 2390273 h 5059567"/>
                <a:gd name="connsiteX21" fmla="*/ 3218492 w 9940134"/>
                <a:gd name="connsiteY21" fmla="*/ 2502568 h 5059567"/>
                <a:gd name="connsiteX22" fmla="*/ 3330786 w 9940134"/>
                <a:gd name="connsiteY22" fmla="*/ 2598821 h 5059567"/>
                <a:gd name="connsiteX23" fmla="*/ 3362871 w 9940134"/>
                <a:gd name="connsiteY23" fmla="*/ 2646947 h 5059567"/>
                <a:gd name="connsiteX24" fmla="*/ 3443081 w 9940134"/>
                <a:gd name="connsiteY24" fmla="*/ 2711115 h 5059567"/>
                <a:gd name="connsiteX25" fmla="*/ 3475165 w 9940134"/>
                <a:gd name="connsiteY25" fmla="*/ 2743200 h 5059567"/>
                <a:gd name="connsiteX26" fmla="*/ 3523292 w 9940134"/>
                <a:gd name="connsiteY26" fmla="*/ 2775284 h 5059567"/>
                <a:gd name="connsiteX27" fmla="*/ 3651629 w 9940134"/>
                <a:gd name="connsiteY27" fmla="*/ 2855494 h 5059567"/>
                <a:gd name="connsiteX28" fmla="*/ 3779965 w 9940134"/>
                <a:gd name="connsiteY28" fmla="*/ 2951747 h 5059567"/>
                <a:gd name="connsiteX29" fmla="*/ 3828092 w 9940134"/>
                <a:gd name="connsiteY29" fmla="*/ 2999873 h 5059567"/>
                <a:gd name="connsiteX30" fmla="*/ 3956429 w 9940134"/>
                <a:gd name="connsiteY30" fmla="*/ 3096126 h 5059567"/>
                <a:gd name="connsiteX31" fmla="*/ 4004555 w 9940134"/>
                <a:gd name="connsiteY31" fmla="*/ 3128210 h 5059567"/>
                <a:gd name="connsiteX32" fmla="*/ 4100808 w 9940134"/>
                <a:gd name="connsiteY32" fmla="*/ 3144252 h 5059567"/>
                <a:gd name="connsiteX33" fmla="*/ 4229144 w 9940134"/>
                <a:gd name="connsiteY33" fmla="*/ 3208421 h 5059567"/>
                <a:gd name="connsiteX34" fmla="*/ 4405608 w 9940134"/>
                <a:gd name="connsiteY34" fmla="*/ 3288631 h 5059567"/>
                <a:gd name="connsiteX35" fmla="*/ 4469776 w 9940134"/>
                <a:gd name="connsiteY35" fmla="*/ 3304673 h 5059567"/>
                <a:gd name="connsiteX36" fmla="*/ 4533944 w 9940134"/>
                <a:gd name="connsiteY36" fmla="*/ 3336757 h 5059567"/>
                <a:gd name="connsiteX37" fmla="*/ 4710408 w 9940134"/>
                <a:gd name="connsiteY37" fmla="*/ 3384884 h 5059567"/>
                <a:gd name="connsiteX38" fmla="*/ 5175629 w 9940134"/>
                <a:gd name="connsiteY38" fmla="*/ 3368842 h 5059567"/>
                <a:gd name="connsiteX39" fmla="*/ 5255839 w 9940134"/>
                <a:gd name="connsiteY39" fmla="*/ 3336757 h 5059567"/>
                <a:gd name="connsiteX40" fmla="*/ 5384176 w 9940134"/>
                <a:gd name="connsiteY40" fmla="*/ 3304673 h 5059567"/>
                <a:gd name="connsiteX41" fmla="*/ 6057944 w 9940134"/>
                <a:gd name="connsiteY41" fmla="*/ 3336757 h 5059567"/>
                <a:gd name="connsiteX42" fmla="*/ 7357355 w 9940134"/>
                <a:gd name="connsiteY42" fmla="*/ 3304673 h 5059567"/>
                <a:gd name="connsiteX43" fmla="*/ 7453608 w 9940134"/>
                <a:gd name="connsiteY43" fmla="*/ 3256547 h 5059567"/>
                <a:gd name="connsiteX44" fmla="*/ 7854660 w 9940134"/>
                <a:gd name="connsiteY44" fmla="*/ 3272589 h 5059567"/>
                <a:gd name="connsiteX45" fmla="*/ 7918829 w 9940134"/>
                <a:gd name="connsiteY45" fmla="*/ 3304673 h 5059567"/>
                <a:gd name="connsiteX46" fmla="*/ 8015081 w 9940134"/>
                <a:gd name="connsiteY46" fmla="*/ 3368842 h 5059567"/>
                <a:gd name="connsiteX47" fmla="*/ 8271755 w 9940134"/>
                <a:gd name="connsiteY47" fmla="*/ 3497178 h 5059567"/>
                <a:gd name="connsiteX48" fmla="*/ 8608639 w 9940134"/>
                <a:gd name="connsiteY48" fmla="*/ 3625515 h 5059567"/>
                <a:gd name="connsiteX49" fmla="*/ 8897397 w 9940134"/>
                <a:gd name="connsiteY49" fmla="*/ 3705726 h 5059567"/>
                <a:gd name="connsiteX50" fmla="*/ 9057818 w 9940134"/>
                <a:gd name="connsiteY50" fmla="*/ 3753852 h 5059567"/>
                <a:gd name="connsiteX51" fmla="*/ 9234281 w 9940134"/>
                <a:gd name="connsiteY51" fmla="*/ 3769894 h 5059567"/>
                <a:gd name="connsiteX52" fmla="*/ 9410744 w 9940134"/>
                <a:gd name="connsiteY52" fmla="*/ 3801978 h 5059567"/>
                <a:gd name="connsiteX53" fmla="*/ 9651376 w 9940134"/>
                <a:gd name="connsiteY53" fmla="*/ 3834063 h 5059567"/>
                <a:gd name="connsiteX54" fmla="*/ 9699502 w 9940134"/>
                <a:gd name="connsiteY54" fmla="*/ 3850105 h 5059567"/>
                <a:gd name="connsiteX55" fmla="*/ 9892008 w 9940134"/>
                <a:gd name="connsiteY55" fmla="*/ 4026568 h 5059567"/>
                <a:gd name="connsiteX56" fmla="*/ 9940134 w 9940134"/>
                <a:gd name="connsiteY56" fmla="*/ 4058652 h 5059567"/>
                <a:gd name="connsiteX57" fmla="*/ 9795755 w 9940134"/>
                <a:gd name="connsiteY57" fmla="*/ 4170947 h 5059567"/>
                <a:gd name="connsiteX58" fmla="*/ 9731586 w 9940134"/>
                <a:gd name="connsiteY58" fmla="*/ 4219073 h 5059567"/>
                <a:gd name="connsiteX59" fmla="*/ 9651376 w 9940134"/>
                <a:gd name="connsiteY59" fmla="*/ 4267200 h 5059567"/>
                <a:gd name="connsiteX60" fmla="*/ 9603250 w 9940134"/>
                <a:gd name="connsiteY60" fmla="*/ 4315326 h 5059567"/>
                <a:gd name="connsiteX61" fmla="*/ 9490955 w 9940134"/>
                <a:gd name="connsiteY61" fmla="*/ 4363452 h 5059567"/>
                <a:gd name="connsiteX62" fmla="*/ 9218239 w 9940134"/>
                <a:gd name="connsiteY62" fmla="*/ 4539915 h 5059567"/>
                <a:gd name="connsiteX63" fmla="*/ 8945523 w 9940134"/>
                <a:gd name="connsiteY63" fmla="*/ 4652210 h 5059567"/>
                <a:gd name="connsiteX64" fmla="*/ 8833229 w 9940134"/>
                <a:gd name="connsiteY64" fmla="*/ 4732421 h 5059567"/>
                <a:gd name="connsiteX65" fmla="*/ 8480302 w 9940134"/>
                <a:gd name="connsiteY65" fmla="*/ 4844715 h 5059567"/>
                <a:gd name="connsiteX66" fmla="*/ 8384050 w 9940134"/>
                <a:gd name="connsiteY66" fmla="*/ 4860757 h 5059567"/>
                <a:gd name="connsiteX67" fmla="*/ 8223629 w 9940134"/>
                <a:gd name="connsiteY67" fmla="*/ 4876800 h 5059567"/>
                <a:gd name="connsiteX68" fmla="*/ 8111334 w 9940134"/>
                <a:gd name="connsiteY68" fmla="*/ 4892842 h 5059567"/>
                <a:gd name="connsiteX69" fmla="*/ 7966955 w 9940134"/>
                <a:gd name="connsiteY69" fmla="*/ 4924926 h 5059567"/>
                <a:gd name="connsiteX70" fmla="*/ 7694239 w 9940134"/>
                <a:gd name="connsiteY70" fmla="*/ 4940968 h 5059567"/>
                <a:gd name="connsiteX71" fmla="*/ 7549860 w 9940134"/>
                <a:gd name="connsiteY71" fmla="*/ 4957010 h 5059567"/>
                <a:gd name="connsiteX72" fmla="*/ 6667544 w 9940134"/>
                <a:gd name="connsiteY72" fmla="*/ 4973052 h 5059567"/>
                <a:gd name="connsiteX73" fmla="*/ 1726576 w 9940134"/>
                <a:gd name="connsiteY73" fmla="*/ 4989094 h 5059567"/>
                <a:gd name="connsiteX74" fmla="*/ 1325523 w 9940134"/>
                <a:gd name="connsiteY74" fmla="*/ 4860757 h 5059567"/>
                <a:gd name="connsiteX75" fmla="*/ 1100934 w 9940134"/>
                <a:gd name="connsiteY75" fmla="*/ 4812631 h 5059567"/>
                <a:gd name="connsiteX76" fmla="*/ 1004681 w 9940134"/>
                <a:gd name="connsiteY76" fmla="*/ 4780547 h 5059567"/>
                <a:gd name="connsiteX77" fmla="*/ 924471 w 9940134"/>
                <a:gd name="connsiteY77" fmla="*/ 4748463 h 5059567"/>
                <a:gd name="connsiteX78" fmla="*/ 699881 w 9940134"/>
                <a:gd name="connsiteY78" fmla="*/ 4700336 h 5059567"/>
                <a:gd name="connsiteX79" fmla="*/ 571544 w 9940134"/>
                <a:gd name="connsiteY79" fmla="*/ 4572000 h 5059567"/>
                <a:gd name="connsiteX80" fmla="*/ 427165 w 9940134"/>
                <a:gd name="connsiteY80" fmla="*/ 4411578 h 5059567"/>
                <a:gd name="connsiteX81" fmla="*/ 362997 w 9940134"/>
                <a:gd name="connsiteY81" fmla="*/ 4315326 h 5059567"/>
                <a:gd name="connsiteX82" fmla="*/ 250702 w 9940134"/>
                <a:gd name="connsiteY82" fmla="*/ 4154905 h 5059567"/>
                <a:gd name="connsiteX83" fmla="*/ 218618 w 9940134"/>
                <a:gd name="connsiteY83" fmla="*/ 4090736 h 5059567"/>
                <a:gd name="connsiteX84" fmla="*/ 186534 w 9940134"/>
                <a:gd name="connsiteY84" fmla="*/ 4042610 h 5059567"/>
                <a:gd name="connsiteX85" fmla="*/ 154450 w 9940134"/>
                <a:gd name="connsiteY85" fmla="*/ 3978442 h 5059567"/>
                <a:gd name="connsiteX86" fmla="*/ 106323 w 9940134"/>
                <a:gd name="connsiteY86" fmla="*/ 3914273 h 5059567"/>
                <a:gd name="connsiteX87" fmla="*/ 74239 w 9940134"/>
                <a:gd name="connsiteY87" fmla="*/ 3850105 h 5059567"/>
                <a:gd name="connsiteX88" fmla="*/ 26113 w 9940134"/>
                <a:gd name="connsiteY88" fmla="*/ 3721768 h 5059567"/>
                <a:gd name="connsiteX89" fmla="*/ 26113 w 9940134"/>
                <a:gd name="connsiteY89" fmla="*/ 1973178 h 5059567"/>
                <a:gd name="connsiteX90" fmla="*/ 42155 w 9940134"/>
                <a:gd name="connsiteY90" fmla="*/ 1892968 h 5059567"/>
                <a:gd name="connsiteX91" fmla="*/ 74239 w 9940134"/>
                <a:gd name="connsiteY91" fmla="*/ 1764631 h 5059567"/>
                <a:gd name="connsiteX92" fmla="*/ 90281 w 9940134"/>
                <a:gd name="connsiteY92" fmla="*/ 1572126 h 5059567"/>
                <a:gd name="connsiteX93" fmla="*/ 106323 w 9940134"/>
                <a:gd name="connsiteY93" fmla="*/ 1507957 h 5059567"/>
                <a:gd name="connsiteX94" fmla="*/ 154450 w 9940134"/>
                <a:gd name="connsiteY94" fmla="*/ 1315452 h 5059567"/>
                <a:gd name="connsiteX95" fmla="*/ 170492 w 9940134"/>
                <a:gd name="connsiteY95" fmla="*/ 1203157 h 5059567"/>
                <a:gd name="connsiteX96" fmla="*/ 186534 w 9940134"/>
                <a:gd name="connsiteY96" fmla="*/ 1106905 h 5059567"/>
                <a:gd name="connsiteX97" fmla="*/ 234660 w 9940134"/>
                <a:gd name="connsiteY97" fmla="*/ 882315 h 5059567"/>
                <a:gd name="connsiteX98" fmla="*/ 250702 w 9940134"/>
                <a:gd name="connsiteY98" fmla="*/ 737936 h 5059567"/>
                <a:gd name="connsiteX99" fmla="*/ 266744 w 9940134"/>
                <a:gd name="connsiteY99" fmla="*/ 673768 h 5059567"/>
                <a:gd name="connsiteX100" fmla="*/ 298829 w 9940134"/>
                <a:gd name="connsiteY100" fmla="*/ 529389 h 5059567"/>
                <a:gd name="connsiteX101" fmla="*/ 314871 w 9940134"/>
                <a:gd name="connsiteY101" fmla="*/ 352926 h 5059567"/>
                <a:gd name="connsiteX102" fmla="*/ 330913 w 9940134"/>
                <a:gd name="connsiteY102" fmla="*/ 272715 h 5059567"/>
                <a:gd name="connsiteX103" fmla="*/ 346955 w 9940134"/>
                <a:gd name="connsiteY103" fmla="*/ 80210 h 5059567"/>
                <a:gd name="connsiteX104" fmla="*/ 395081 w 9940134"/>
                <a:gd name="connsiteY104" fmla="*/ 64168 h 5059567"/>
                <a:gd name="connsiteX105" fmla="*/ 491334 w 9940134"/>
                <a:gd name="connsiteY105" fmla="*/ 0 h 5059567"/>
                <a:gd name="connsiteX106" fmla="*/ 523418 w 9940134"/>
                <a:gd name="connsiteY106" fmla="*/ 16042 h 5059567"/>
                <a:gd name="connsiteX107" fmla="*/ 555502 w 9940134"/>
                <a:gd name="connsiteY107" fmla="*/ 288757 h 5059567"/>
                <a:gd name="connsiteX108" fmla="*/ 523418 w 9940134"/>
                <a:gd name="connsiteY108" fmla="*/ 304800 h 505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</a:cxnLst>
              <a:rect l="l" t="t" r="r" b="b"/>
              <a:pathLst>
                <a:path w="9940134" h="5059567">
                  <a:moveTo>
                    <a:pt x="379039" y="128336"/>
                  </a:moveTo>
                  <a:lnTo>
                    <a:pt x="379039" y="128336"/>
                  </a:lnTo>
                  <a:cubicBezTo>
                    <a:pt x="400389" y="149686"/>
                    <a:pt x="525398" y="297769"/>
                    <a:pt x="603629" y="336884"/>
                  </a:cubicBezTo>
                  <a:cubicBezTo>
                    <a:pt x="618754" y="344446"/>
                    <a:pt x="636630" y="345364"/>
                    <a:pt x="651755" y="352926"/>
                  </a:cubicBezTo>
                  <a:cubicBezTo>
                    <a:pt x="762539" y="408318"/>
                    <a:pt x="630502" y="367665"/>
                    <a:pt x="764050" y="401052"/>
                  </a:cubicBezTo>
                  <a:cubicBezTo>
                    <a:pt x="860303" y="454526"/>
                    <a:pt x="962277" y="498798"/>
                    <a:pt x="1052808" y="561473"/>
                  </a:cubicBezTo>
                  <a:cubicBezTo>
                    <a:pt x="1122324" y="609599"/>
                    <a:pt x="1189133" y="661891"/>
                    <a:pt x="1261355" y="705852"/>
                  </a:cubicBezTo>
                  <a:cubicBezTo>
                    <a:pt x="1312424" y="736937"/>
                    <a:pt x="1372798" y="751778"/>
                    <a:pt x="1421776" y="786063"/>
                  </a:cubicBezTo>
                  <a:cubicBezTo>
                    <a:pt x="1533977" y="864604"/>
                    <a:pt x="1625177" y="972271"/>
                    <a:pt x="1742618" y="1042736"/>
                  </a:cubicBezTo>
                  <a:cubicBezTo>
                    <a:pt x="1796092" y="1074820"/>
                    <a:pt x="1853151" y="1101573"/>
                    <a:pt x="1903039" y="1138989"/>
                  </a:cubicBezTo>
                  <a:cubicBezTo>
                    <a:pt x="1939338" y="1166214"/>
                    <a:pt x="1963861" y="1206897"/>
                    <a:pt x="1999292" y="1235242"/>
                  </a:cubicBezTo>
                  <a:cubicBezTo>
                    <a:pt x="2017966" y="1250181"/>
                    <a:pt x="2044329" y="1252978"/>
                    <a:pt x="2063460" y="1267326"/>
                  </a:cubicBezTo>
                  <a:cubicBezTo>
                    <a:pt x="2142403" y="1326532"/>
                    <a:pt x="2101733" y="1326566"/>
                    <a:pt x="2175755" y="1363578"/>
                  </a:cubicBezTo>
                  <a:cubicBezTo>
                    <a:pt x="2190880" y="1371140"/>
                    <a:pt x="2209099" y="1371409"/>
                    <a:pt x="2223881" y="1379621"/>
                  </a:cubicBezTo>
                  <a:cubicBezTo>
                    <a:pt x="2257589" y="1398348"/>
                    <a:pt x="2288050" y="1422400"/>
                    <a:pt x="2320134" y="1443789"/>
                  </a:cubicBezTo>
                  <a:cubicBezTo>
                    <a:pt x="2336176" y="1454484"/>
                    <a:pt x="2354627" y="1462240"/>
                    <a:pt x="2368260" y="1475873"/>
                  </a:cubicBezTo>
                  <a:cubicBezTo>
                    <a:pt x="2459142" y="1566755"/>
                    <a:pt x="2704274" y="1804773"/>
                    <a:pt x="2753271" y="1892968"/>
                  </a:cubicBezTo>
                  <a:cubicBezTo>
                    <a:pt x="2910835" y="2176585"/>
                    <a:pt x="2754941" y="1917122"/>
                    <a:pt x="2913692" y="2133600"/>
                  </a:cubicBezTo>
                  <a:cubicBezTo>
                    <a:pt x="2947897" y="2180243"/>
                    <a:pt x="2975240" y="2231706"/>
                    <a:pt x="3009944" y="2277978"/>
                  </a:cubicBezTo>
                  <a:lnTo>
                    <a:pt x="3058071" y="2342147"/>
                  </a:lnTo>
                  <a:cubicBezTo>
                    <a:pt x="3063418" y="2358189"/>
                    <a:pt x="3063731" y="2376925"/>
                    <a:pt x="3074113" y="2390273"/>
                  </a:cubicBezTo>
                  <a:cubicBezTo>
                    <a:pt x="3149860" y="2487663"/>
                    <a:pt x="3139418" y="2476210"/>
                    <a:pt x="3218492" y="2502568"/>
                  </a:cubicBezTo>
                  <a:cubicBezTo>
                    <a:pt x="3346616" y="2673400"/>
                    <a:pt x="3183985" y="2476487"/>
                    <a:pt x="3330786" y="2598821"/>
                  </a:cubicBezTo>
                  <a:cubicBezTo>
                    <a:pt x="3345598" y="2611164"/>
                    <a:pt x="3349238" y="2633314"/>
                    <a:pt x="3362871" y="2646947"/>
                  </a:cubicBezTo>
                  <a:cubicBezTo>
                    <a:pt x="3387082" y="2671158"/>
                    <a:pt x="3417084" y="2688832"/>
                    <a:pt x="3443081" y="2711115"/>
                  </a:cubicBezTo>
                  <a:cubicBezTo>
                    <a:pt x="3454565" y="2720958"/>
                    <a:pt x="3463355" y="2733752"/>
                    <a:pt x="3475165" y="2743200"/>
                  </a:cubicBezTo>
                  <a:cubicBezTo>
                    <a:pt x="3490220" y="2755244"/>
                    <a:pt x="3507603" y="2764078"/>
                    <a:pt x="3523292" y="2775284"/>
                  </a:cubicBezTo>
                  <a:cubicBezTo>
                    <a:pt x="3620477" y="2844701"/>
                    <a:pt x="3551126" y="2805243"/>
                    <a:pt x="3651629" y="2855494"/>
                  </a:cubicBezTo>
                  <a:cubicBezTo>
                    <a:pt x="3765306" y="2969174"/>
                    <a:pt x="3620511" y="2832158"/>
                    <a:pt x="3779965" y="2951747"/>
                  </a:cubicBezTo>
                  <a:cubicBezTo>
                    <a:pt x="3798115" y="2965359"/>
                    <a:pt x="3810533" y="2985507"/>
                    <a:pt x="3828092" y="2999873"/>
                  </a:cubicBezTo>
                  <a:cubicBezTo>
                    <a:pt x="3869479" y="3033735"/>
                    <a:pt x="3911936" y="3066464"/>
                    <a:pt x="3956429" y="3096126"/>
                  </a:cubicBezTo>
                  <a:cubicBezTo>
                    <a:pt x="3972471" y="3106821"/>
                    <a:pt x="3986264" y="3122113"/>
                    <a:pt x="4004555" y="3128210"/>
                  </a:cubicBezTo>
                  <a:cubicBezTo>
                    <a:pt x="4035413" y="3138496"/>
                    <a:pt x="4068724" y="3138905"/>
                    <a:pt x="4100808" y="3144252"/>
                  </a:cubicBezTo>
                  <a:cubicBezTo>
                    <a:pt x="4297849" y="3262477"/>
                    <a:pt x="4095941" y="3149219"/>
                    <a:pt x="4229144" y="3208421"/>
                  </a:cubicBezTo>
                  <a:cubicBezTo>
                    <a:pt x="4327310" y="3252051"/>
                    <a:pt x="4311232" y="3257173"/>
                    <a:pt x="4405608" y="3288631"/>
                  </a:cubicBezTo>
                  <a:cubicBezTo>
                    <a:pt x="4426524" y="3295603"/>
                    <a:pt x="4449132" y="3296932"/>
                    <a:pt x="4469776" y="3304673"/>
                  </a:cubicBezTo>
                  <a:cubicBezTo>
                    <a:pt x="4492167" y="3313070"/>
                    <a:pt x="4511740" y="3327875"/>
                    <a:pt x="4533944" y="3336757"/>
                  </a:cubicBezTo>
                  <a:cubicBezTo>
                    <a:pt x="4615361" y="3369324"/>
                    <a:pt x="4629850" y="3368773"/>
                    <a:pt x="4710408" y="3384884"/>
                  </a:cubicBezTo>
                  <a:cubicBezTo>
                    <a:pt x="4865482" y="3379537"/>
                    <a:pt x="5021064" y="3382480"/>
                    <a:pt x="5175629" y="3368842"/>
                  </a:cubicBezTo>
                  <a:cubicBezTo>
                    <a:pt x="5204314" y="3366311"/>
                    <a:pt x="5228257" y="3345032"/>
                    <a:pt x="5255839" y="3336757"/>
                  </a:cubicBezTo>
                  <a:cubicBezTo>
                    <a:pt x="5643066" y="3220587"/>
                    <a:pt x="5130065" y="3389377"/>
                    <a:pt x="5384176" y="3304673"/>
                  </a:cubicBezTo>
                  <a:cubicBezTo>
                    <a:pt x="5608765" y="3315368"/>
                    <a:pt x="5833108" y="3334835"/>
                    <a:pt x="6057944" y="3336757"/>
                  </a:cubicBezTo>
                  <a:cubicBezTo>
                    <a:pt x="7139316" y="3345999"/>
                    <a:pt x="6877985" y="3384567"/>
                    <a:pt x="7357355" y="3304673"/>
                  </a:cubicBezTo>
                  <a:cubicBezTo>
                    <a:pt x="7389439" y="3288631"/>
                    <a:pt x="7420828" y="3271116"/>
                    <a:pt x="7453608" y="3256547"/>
                  </a:cubicBezTo>
                  <a:cubicBezTo>
                    <a:pt x="7580553" y="3200128"/>
                    <a:pt x="7717145" y="3260088"/>
                    <a:pt x="7854660" y="3272589"/>
                  </a:cubicBezTo>
                  <a:cubicBezTo>
                    <a:pt x="7876050" y="3283284"/>
                    <a:pt x="7898323" y="3292369"/>
                    <a:pt x="7918829" y="3304673"/>
                  </a:cubicBezTo>
                  <a:cubicBezTo>
                    <a:pt x="7951894" y="3324512"/>
                    <a:pt x="7981229" y="3350377"/>
                    <a:pt x="8015081" y="3368842"/>
                  </a:cubicBezTo>
                  <a:cubicBezTo>
                    <a:pt x="8099058" y="3414647"/>
                    <a:pt x="8182603" y="3462508"/>
                    <a:pt x="8271755" y="3497178"/>
                  </a:cubicBezTo>
                  <a:cubicBezTo>
                    <a:pt x="8576273" y="3615602"/>
                    <a:pt x="8462538" y="3576815"/>
                    <a:pt x="8608639" y="3625515"/>
                  </a:cubicBezTo>
                  <a:cubicBezTo>
                    <a:pt x="8704929" y="3721808"/>
                    <a:pt x="8610584" y="3639539"/>
                    <a:pt x="8897397" y="3705726"/>
                  </a:cubicBezTo>
                  <a:cubicBezTo>
                    <a:pt x="8951795" y="3718279"/>
                    <a:pt x="9002976" y="3743406"/>
                    <a:pt x="9057818" y="3753852"/>
                  </a:cubicBezTo>
                  <a:cubicBezTo>
                    <a:pt x="9115838" y="3764903"/>
                    <a:pt x="9175759" y="3761914"/>
                    <a:pt x="9234281" y="3769894"/>
                  </a:cubicBezTo>
                  <a:cubicBezTo>
                    <a:pt x="9293518" y="3777972"/>
                    <a:pt x="9351654" y="3792887"/>
                    <a:pt x="9410744" y="3801978"/>
                  </a:cubicBezTo>
                  <a:cubicBezTo>
                    <a:pt x="9490724" y="3814283"/>
                    <a:pt x="9571165" y="3823368"/>
                    <a:pt x="9651376" y="3834063"/>
                  </a:cubicBezTo>
                  <a:cubicBezTo>
                    <a:pt x="9667418" y="3839410"/>
                    <a:pt x="9684820" y="3841715"/>
                    <a:pt x="9699502" y="3850105"/>
                  </a:cubicBezTo>
                  <a:cubicBezTo>
                    <a:pt x="9828767" y="3923970"/>
                    <a:pt x="9706985" y="3903219"/>
                    <a:pt x="9892008" y="4026568"/>
                  </a:cubicBezTo>
                  <a:lnTo>
                    <a:pt x="9940134" y="4058652"/>
                  </a:lnTo>
                  <a:cubicBezTo>
                    <a:pt x="9842168" y="4156618"/>
                    <a:pt x="9949252" y="4055826"/>
                    <a:pt x="9795755" y="4170947"/>
                  </a:cubicBezTo>
                  <a:cubicBezTo>
                    <a:pt x="9774365" y="4186989"/>
                    <a:pt x="9753832" y="4204242"/>
                    <a:pt x="9731586" y="4219073"/>
                  </a:cubicBezTo>
                  <a:cubicBezTo>
                    <a:pt x="9705643" y="4236369"/>
                    <a:pt x="9676320" y="4248492"/>
                    <a:pt x="9651376" y="4267200"/>
                  </a:cubicBezTo>
                  <a:cubicBezTo>
                    <a:pt x="9633227" y="4280812"/>
                    <a:pt x="9621711" y="4302140"/>
                    <a:pt x="9603250" y="4315326"/>
                  </a:cubicBezTo>
                  <a:cubicBezTo>
                    <a:pt x="9462517" y="4415849"/>
                    <a:pt x="9605212" y="4296802"/>
                    <a:pt x="9490955" y="4363452"/>
                  </a:cubicBezTo>
                  <a:cubicBezTo>
                    <a:pt x="9423306" y="4402914"/>
                    <a:pt x="9292095" y="4502987"/>
                    <a:pt x="9218239" y="4539915"/>
                  </a:cubicBezTo>
                  <a:cubicBezTo>
                    <a:pt x="9044528" y="4626771"/>
                    <a:pt x="9135276" y="4588959"/>
                    <a:pt x="8945523" y="4652210"/>
                  </a:cubicBezTo>
                  <a:cubicBezTo>
                    <a:pt x="8908092" y="4678947"/>
                    <a:pt x="8874372" y="4711849"/>
                    <a:pt x="8833229" y="4732421"/>
                  </a:cubicBezTo>
                  <a:cubicBezTo>
                    <a:pt x="8700871" y="4798600"/>
                    <a:pt x="8616498" y="4817476"/>
                    <a:pt x="8480302" y="4844715"/>
                  </a:cubicBezTo>
                  <a:cubicBezTo>
                    <a:pt x="8448407" y="4851094"/>
                    <a:pt x="8416325" y="4856722"/>
                    <a:pt x="8384050" y="4860757"/>
                  </a:cubicBezTo>
                  <a:cubicBezTo>
                    <a:pt x="8330725" y="4867423"/>
                    <a:pt x="8277001" y="4870521"/>
                    <a:pt x="8223629" y="4876800"/>
                  </a:cubicBezTo>
                  <a:cubicBezTo>
                    <a:pt x="8186076" y="4881218"/>
                    <a:pt x="8148498" y="4885874"/>
                    <a:pt x="8111334" y="4892842"/>
                  </a:cubicBezTo>
                  <a:cubicBezTo>
                    <a:pt x="8062878" y="4901927"/>
                    <a:pt x="8015930" y="4919275"/>
                    <a:pt x="7966955" y="4924926"/>
                  </a:cubicBezTo>
                  <a:cubicBezTo>
                    <a:pt x="7876493" y="4935364"/>
                    <a:pt x="7785033" y="4933984"/>
                    <a:pt x="7694239" y="4940968"/>
                  </a:cubicBezTo>
                  <a:cubicBezTo>
                    <a:pt x="7645959" y="4944682"/>
                    <a:pt x="7598259" y="4955498"/>
                    <a:pt x="7549860" y="4957010"/>
                  </a:cubicBezTo>
                  <a:cubicBezTo>
                    <a:pt x="7255850" y="4966198"/>
                    <a:pt x="6961649" y="4967705"/>
                    <a:pt x="6667544" y="4973052"/>
                  </a:cubicBezTo>
                  <a:cubicBezTo>
                    <a:pt x="4830815" y="5084368"/>
                    <a:pt x="4979858" y="5086692"/>
                    <a:pt x="1726576" y="4989094"/>
                  </a:cubicBezTo>
                  <a:cubicBezTo>
                    <a:pt x="1586277" y="4984885"/>
                    <a:pt x="1463975" y="4883832"/>
                    <a:pt x="1325523" y="4860757"/>
                  </a:cubicBezTo>
                  <a:cubicBezTo>
                    <a:pt x="1221158" y="4843363"/>
                    <a:pt x="1212858" y="4844609"/>
                    <a:pt x="1100934" y="4812631"/>
                  </a:cubicBezTo>
                  <a:cubicBezTo>
                    <a:pt x="1068415" y="4803340"/>
                    <a:pt x="1036465" y="4792105"/>
                    <a:pt x="1004681" y="4780547"/>
                  </a:cubicBezTo>
                  <a:cubicBezTo>
                    <a:pt x="977618" y="4770706"/>
                    <a:pt x="952159" y="4756374"/>
                    <a:pt x="924471" y="4748463"/>
                  </a:cubicBezTo>
                  <a:cubicBezTo>
                    <a:pt x="880126" y="4735793"/>
                    <a:pt x="758388" y="4712037"/>
                    <a:pt x="699881" y="4700336"/>
                  </a:cubicBezTo>
                  <a:lnTo>
                    <a:pt x="571544" y="4572000"/>
                  </a:lnTo>
                  <a:cubicBezTo>
                    <a:pt x="499442" y="4499898"/>
                    <a:pt x="485688" y="4492047"/>
                    <a:pt x="427165" y="4411578"/>
                  </a:cubicBezTo>
                  <a:cubicBezTo>
                    <a:pt x="404485" y="4380393"/>
                    <a:pt x="385110" y="4346916"/>
                    <a:pt x="362997" y="4315326"/>
                  </a:cubicBezTo>
                  <a:cubicBezTo>
                    <a:pt x="301582" y="4227590"/>
                    <a:pt x="315500" y="4262902"/>
                    <a:pt x="250702" y="4154905"/>
                  </a:cubicBezTo>
                  <a:cubicBezTo>
                    <a:pt x="238398" y="4134399"/>
                    <a:pt x="230483" y="4111499"/>
                    <a:pt x="218618" y="4090736"/>
                  </a:cubicBezTo>
                  <a:cubicBezTo>
                    <a:pt x="209052" y="4073996"/>
                    <a:pt x="196100" y="4059350"/>
                    <a:pt x="186534" y="4042610"/>
                  </a:cubicBezTo>
                  <a:cubicBezTo>
                    <a:pt x="174669" y="4021847"/>
                    <a:pt x="167124" y="3998721"/>
                    <a:pt x="154450" y="3978442"/>
                  </a:cubicBezTo>
                  <a:cubicBezTo>
                    <a:pt x="140279" y="3955769"/>
                    <a:pt x="120494" y="3936946"/>
                    <a:pt x="106323" y="3914273"/>
                  </a:cubicBezTo>
                  <a:cubicBezTo>
                    <a:pt x="93649" y="3893994"/>
                    <a:pt x="83951" y="3871958"/>
                    <a:pt x="74239" y="3850105"/>
                  </a:cubicBezTo>
                  <a:cubicBezTo>
                    <a:pt x="48664" y="3792561"/>
                    <a:pt x="43751" y="3774683"/>
                    <a:pt x="26113" y="3721768"/>
                  </a:cubicBezTo>
                  <a:cubicBezTo>
                    <a:pt x="-14716" y="2986848"/>
                    <a:pt x="-2130" y="3328852"/>
                    <a:pt x="26113" y="1973178"/>
                  </a:cubicBezTo>
                  <a:cubicBezTo>
                    <a:pt x="26681" y="1945918"/>
                    <a:pt x="36024" y="1919536"/>
                    <a:pt x="42155" y="1892968"/>
                  </a:cubicBezTo>
                  <a:cubicBezTo>
                    <a:pt x="52070" y="1850002"/>
                    <a:pt x="63544" y="1807410"/>
                    <a:pt x="74239" y="1764631"/>
                  </a:cubicBezTo>
                  <a:cubicBezTo>
                    <a:pt x="79586" y="1700463"/>
                    <a:pt x="82294" y="1636020"/>
                    <a:pt x="90281" y="1572126"/>
                  </a:cubicBezTo>
                  <a:cubicBezTo>
                    <a:pt x="93016" y="1550248"/>
                    <a:pt x="101999" y="1529577"/>
                    <a:pt x="106323" y="1507957"/>
                  </a:cubicBezTo>
                  <a:cubicBezTo>
                    <a:pt x="138725" y="1345945"/>
                    <a:pt x="100849" y="1476250"/>
                    <a:pt x="154450" y="1315452"/>
                  </a:cubicBezTo>
                  <a:cubicBezTo>
                    <a:pt x="159797" y="1278020"/>
                    <a:pt x="164742" y="1240529"/>
                    <a:pt x="170492" y="1203157"/>
                  </a:cubicBezTo>
                  <a:cubicBezTo>
                    <a:pt x="175438" y="1171009"/>
                    <a:pt x="182235" y="1139146"/>
                    <a:pt x="186534" y="1106905"/>
                  </a:cubicBezTo>
                  <a:cubicBezTo>
                    <a:pt x="211523" y="919489"/>
                    <a:pt x="181163" y="1016059"/>
                    <a:pt x="234660" y="882315"/>
                  </a:cubicBezTo>
                  <a:cubicBezTo>
                    <a:pt x="240007" y="834189"/>
                    <a:pt x="243339" y="785795"/>
                    <a:pt x="250702" y="737936"/>
                  </a:cubicBezTo>
                  <a:cubicBezTo>
                    <a:pt x="254054" y="716145"/>
                    <a:pt x="261786" y="695251"/>
                    <a:pt x="266744" y="673768"/>
                  </a:cubicBezTo>
                  <a:cubicBezTo>
                    <a:pt x="277830" y="625730"/>
                    <a:pt x="288134" y="577515"/>
                    <a:pt x="298829" y="529389"/>
                  </a:cubicBezTo>
                  <a:cubicBezTo>
                    <a:pt x="304176" y="470568"/>
                    <a:pt x="307545" y="411533"/>
                    <a:pt x="314871" y="352926"/>
                  </a:cubicBezTo>
                  <a:cubicBezTo>
                    <a:pt x="318253" y="325870"/>
                    <a:pt x="327727" y="299795"/>
                    <a:pt x="330913" y="272715"/>
                  </a:cubicBezTo>
                  <a:cubicBezTo>
                    <a:pt x="338436" y="208765"/>
                    <a:pt x="328019" y="141753"/>
                    <a:pt x="346955" y="80210"/>
                  </a:cubicBezTo>
                  <a:cubicBezTo>
                    <a:pt x="351928" y="64048"/>
                    <a:pt x="379039" y="69515"/>
                    <a:pt x="395081" y="64168"/>
                  </a:cubicBezTo>
                  <a:cubicBezTo>
                    <a:pt x="424016" y="35233"/>
                    <a:pt x="444902" y="0"/>
                    <a:pt x="491334" y="0"/>
                  </a:cubicBezTo>
                  <a:cubicBezTo>
                    <a:pt x="503291" y="0"/>
                    <a:pt x="512723" y="10695"/>
                    <a:pt x="523418" y="16042"/>
                  </a:cubicBezTo>
                  <a:lnTo>
                    <a:pt x="555502" y="288757"/>
                  </a:lnTo>
                  <a:lnTo>
                    <a:pt x="523418" y="304800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5790800" y="5608048"/>
              <a:ext cx="1143799" cy="1010653"/>
            </a:xfrm>
            <a:custGeom>
              <a:avLst/>
              <a:gdLst>
                <a:gd name="connsiteX0" fmla="*/ 160421 w 1143799"/>
                <a:gd name="connsiteY0" fmla="*/ 914400 h 1010653"/>
                <a:gd name="connsiteX1" fmla="*/ 160421 w 1143799"/>
                <a:gd name="connsiteY1" fmla="*/ 914400 h 1010653"/>
                <a:gd name="connsiteX2" fmla="*/ 208548 w 1143799"/>
                <a:gd name="connsiteY2" fmla="*/ 786064 h 1010653"/>
                <a:gd name="connsiteX3" fmla="*/ 192505 w 1143799"/>
                <a:gd name="connsiteY3" fmla="*/ 721895 h 1010653"/>
                <a:gd name="connsiteX4" fmla="*/ 144379 w 1143799"/>
                <a:gd name="connsiteY4" fmla="*/ 545432 h 1010653"/>
                <a:gd name="connsiteX5" fmla="*/ 96253 w 1143799"/>
                <a:gd name="connsiteY5" fmla="*/ 385011 h 1010653"/>
                <a:gd name="connsiteX6" fmla="*/ 0 w 1143799"/>
                <a:gd name="connsiteY6" fmla="*/ 320842 h 1010653"/>
                <a:gd name="connsiteX7" fmla="*/ 48126 w 1143799"/>
                <a:gd name="connsiteY7" fmla="*/ 288758 h 1010653"/>
                <a:gd name="connsiteX8" fmla="*/ 256674 w 1143799"/>
                <a:gd name="connsiteY8" fmla="*/ 304800 h 1010653"/>
                <a:gd name="connsiteX9" fmla="*/ 272716 w 1143799"/>
                <a:gd name="connsiteY9" fmla="*/ 352927 h 1010653"/>
                <a:gd name="connsiteX10" fmla="*/ 304800 w 1143799"/>
                <a:gd name="connsiteY10" fmla="*/ 401053 h 1010653"/>
                <a:gd name="connsiteX11" fmla="*/ 320842 w 1143799"/>
                <a:gd name="connsiteY11" fmla="*/ 449179 h 1010653"/>
                <a:gd name="connsiteX12" fmla="*/ 352926 w 1143799"/>
                <a:gd name="connsiteY12" fmla="*/ 513348 h 1010653"/>
                <a:gd name="connsiteX13" fmla="*/ 368969 w 1143799"/>
                <a:gd name="connsiteY13" fmla="*/ 625642 h 1010653"/>
                <a:gd name="connsiteX14" fmla="*/ 385011 w 1143799"/>
                <a:gd name="connsiteY14" fmla="*/ 561474 h 1010653"/>
                <a:gd name="connsiteX15" fmla="*/ 401053 w 1143799"/>
                <a:gd name="connsiteY15" fmla="*/ 272716 h 1010653"/>
                <a:gd name="connsiteX16" fmla="*/ 417095 w 1143799"/>
                <a:gd name="connsiteY16" fmla="*/ 208548 h 1010653"/>
                <a:gd name="connsiteX17" fmla="*/ 465221 w 1143799"/>
                <a:gd name="connsiteY17" fmla="*/ 144379 h 1010653"/>
                <a:gd name="connsiteX18" fmla="*/ 497305 w 1143799"/>
                <a:gd name="connsiteY18" fmla="*/ 32085 h 1010653"/>
                <a:gd name="connsiteX19" fmla="*/ 529390 w 1143799"/>
                <a:gd name="connsiteY19" fmla="*/ 0 h 1010653"/>
                <a:gd name="connsiteX20" fmla="*/ 577516 w 1143799"/>
                <a:gd name="connsiteY20" fmla="*/ 192506 h 1010653"/>
                <a:gd name="connsiteX21" fmla="*/ 593558 w 1143799"/>
                <a:gd name="connsiteY21" fmla="*/ 240632 h 1010653"/>
                <a:gd name="connsiteX22" fmla="*/ 609600 w 1143799"/>
                <a:gd name="connsiteY22" fmla="*/ 320842 h 1010653"/>
                <a:gd name="connsiteX23" fmla="*/ 625642 w 1143799"/>
                <a:gd name="connsiteY23" fmla="*/ 385011 h 1010653"/>
                <a:gd name="connsiteX24" fmla="*/ 641684 w 1143799"/>
                <a:gd name="connsiteY24" fmla="*/ 561474 h 1010653"/>
                <a:gd name="connsiteX25" fmla="*/ 657726 w 1143799"/>
                <a:gd name="connsiteY25" fmla="*/ 641685 h 1010653"/>
                <a:gd name="connsiteX26" fmla="*/ 689811 w 1143799"/>
                <a:gd name="connsiteY26" fmla="*/ 818148 h 1010653"/>
                <a:gd name="connsiteX27" fmla="*/ 737937 w 1143799"/>
                <a:gd name="connsiteY27" fmla="*/ 770021 h 1010653"/>
                <a:gd name="connsiteX28" fmla="*/ 753979 w 1143799"/>
                <a:gd name="connsiteY28" fmla="*/ 721895 h 1010653"/>
                <a:gd name="connsiteX29" fmla="*/ 786063 w 1143799"/>
                <a:gd name="connsiteY29" fmla="*/ 593558 h 1010653"/>
                <a:gd name="connsiteX30" fmla="*/ 818148 w 1143799"/>
                <a:gd name="connsiteY30" fmla="*/ 545432 h 1010653"/>
                <a:gd name="connsiteX31" fmla="*/ 850232 w 1143799"/>
                <a:gd name="connsiteY31" fmla="*/ 449179 h 1010653"/>
                <a:gd name="connsiteX32" fmla="*/ 898358 w 1143799"/>
                <a:gd name="connsiteY32" fmla="*/ 401053 h 1010653"/>
                <a:gd name="connsiteX33" fmla="*/ 946484 w 1143799"/>
                <a:gd name="connsiteY33" fmla="*/ 320842 h 1010653"/>
                <a:gd name="connsiteX34" fmla="*/ 978569 w 1143799"/>
                <a:gd name="connsiteY34" fmla="*/ 288758 h 1010653"/>
                <a:gd name="connsiteX35" fmla="*/ 1058779 w 1143799"/>
                <a:gd name="connsiteY35" fmla="*/ 192506 h 1010653"/>
                <a:gd name="connsiteX36" fmla="*/ 1138990 w 1143799"/>
                <a:gd name="connsiteY36" fmla="*/ 208548 h 1010653"/>
                <a:gd name="connsiteX37" fmla="*/ 1074821 w 1143799"/>
                <a:gd name="connsiteY37" fmla="*/ 513348 h 1010653"/>
                <a:gd name="connsiteX38" fmla="*/ 1026695 w 1143799"/>
                <a:gd name="connsiteY38" fmla="*/ 577516 h 1010653"/>
                <a:gd name="connsiteX39" fmla="*/ 1010653 w 1143799"/>
                <a:gd name="connsiteY39" fmla="*/ 625642 h 1010653"/>
                <a:gd name="connsiteX40" fmla="*/ 946484 w 1143799"/>
                <a:gd name="connsiteY40" fmla="*/ 689811 h 1010653"/>
                <a:gd name="connsiteX41" fmla="*/ 930442 w 1143799"/>
                <a:gd name="connsiteY41" fmla="*/ 737937 h 1010653"/>
                <a:gd name="connsiteX42" fmla="*/ 834190 w 1143799"/>
                <a:gd name="connsiteY42" fmla="*/ 866274 h 1010653"/>
                <a:gd name="connsiteX43" fmla="*/ 818148 w 1143799"/>
                <a:gd name="connsiteY43" fmla="*/ 930442 h 1010653"/>
                <a:gd name="connsiteX44" fmla="*/ 786063 w 1143799"/>
                <a:gd name="connsiteY44" fmla="*/ 1010653 h 1010653"/>
                <a:gd name="connsiteX45" fmla="*/ 160421 w 1143799"/>
                <a:gd name="connsiteY45" fmla="*/ 914400 h 1010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143799" h="1010653">
                  <a:moveTo>
                    <a:pt x="160421" y="914400"/>
                  </a:moveTo>
                  <a:lnTo>
                    <a:pt x="160421" y="914400"/>
                  </a:lnTo>
                  <a:cubicBezTo>
                    <a:pt x="176463" y="871621"/>
                    <a:pt x="201037" y="831130"/>
                    <a:pt x="208548" y="786064"/>
                  </a:cubicBezTo>
                  <a:cubicBezTo>
                    <a:pt x="212173" y="764316"/>
                    <a:pt x="196130" y="743643"/>
                    <a:pt x="192505" y="721895"/>
                  </a:cubicBezTo>
                  <a:cubicBezTo>
                    <a:pt x="165878" y="562136"/>
                    <a:pt x="204041" y="634926"/>
                    <a:pt x="144379" y="545432"/>
                  </a:cubicBezTo>
                  <a:cubicBezTo>
                    <a:pt x="136228" y="488377"/>
                    <a:pt x="143897" y="426700"/>
                    <a:pt x="96253" y="385011"/>
                  </a:cubicBezTo>
                  <a:cubicBezTo>
                    <a:pt x="67233" y="359619"/>
                    <a:pt x="0" y="320842"/>
                    <a:pt x="0" y="320842"/>
                  </a:cubicBezTo>
                  <a:cubicBezTo>
                    <a:pt x="16042" y="310147"/>
                    <a:pt x="28883" y="289961"/>
                    <a:pt x="48126" y="288758"/>
                  </a:cubicBezTo>
                  <a:cubicBezTo>
                    <a:pt x="117712" y="284409"/>
                    <a:pt x="189635" y="285646"/>
                    <a:pt x="256674" y="304800"/>
                  </a:cubicBezTo>
                  <a:cubicBezTo>
                    <a:pt x="272933" y="309446"/>
                    <a:pt x="265154" y="337802"/>
                    <a:pt x="272716" y="352927"/>
                  </a:cubicBezTo>
                  <a:cubicBezTo>
                    <a:pt x="281338" y="370172"/>
                    <a:pt x="296178" y="383808"/>
                    <a:pt x="304800" y="401053"/>
                  </a:cubicBezTo>
                  <a:cubicBezTo>
                    <a:pt x="312362" y="416178"/>
                    <a:pt x="314181" y="433636"/>
                    <a:pt x="320842" y="449179"/>
                  </a:cubicBezTo>
                  <a:cubicBezTo>
                    <a:pt x="330262" y="471160"/>
                    <a:pt x="342231" y="491958"/>
                    <a:pt x="352926" y="513348"/>
                  </a:cubicBezTo>
                  <a:cubicBezTo>
                    <a:pt x="358274" y="550779"/>
                    <a:pt x="347995" y="594181"/>
                    <a:pt x="368969" y="625642"/>
                  </a:cubicBezTo>
                  <a:cubicBezTo>
                    <a:pt x="381199" y="643987"/>
                    <a:pt x="383015" y="583431"/>
                    <a:pt x="385011" y="561474"/>
                  </a:cubicBezTo>
                  <a:cubicBezTo>
                    <a:pt x="393739" y="465469"/>
                    <a:pt x="392325" y="368721"/>
                    <a:pt x="401053" y="272716"/>
                  </a:cubicBezTo>
                  <a:cubicBezTo>
                    <a:pt x="403049" y="250759"/>
                    <a:pt x="407235" y="228268"/>
                    <a:pt x="417095" y="208548"/>
                  </a:cubicBezTo>
                  <a:cubicBezTo>
                    <a:pt x="429052" y="184634"/>
                    <a:pt x="449179" y="165769"/>
                    <a:pt x="465221" y="144379"/>
                  </a:cubicBezTo>
                  <a:cubicBezTo>
                    <a:pt x="468217" y="132393"/>
                    <a:pt x="487442" y="48523"/>
                    <a:pt x="497305" y="32085"/>
                  </a:cubicBezTo>
                  <a:cubicBezTo>
                    <a:pt x="505087" y="19115"/>
                    <a:pt x="518695" y="10695"/>
                    <a:pt x="529390" y="0"/>
                  </a:cubicBezTo>
                  <a:cubicBezTo>
                    <a:pt x="594221" y="194495"/>
                    <a:pt x="534312" y="-1914"/>
                    <a:pt x="577516" y="192506"/>
                  </a:cubicBezTo>
                  <a:cubicBezTo>
                    <a:pt x="581184" y="209013"/>
                    <a:pt x="589457" y="224227"/>
                    <a:pt x="593558" y="240632"/>
                  </a:cubicBezTo>
                  <a:cubicBezTo>
                    <a:pt x="600171" y="267084"/>
                    <a:pt x="603685" y="294225"/>
                    <a:pt x="609600" y="320842"/>
                  </a:cubicBezTo>
                  <a:cubicBezTo>
                    <a:pt x="614383" y="342365"/>
                    <a:pt x="620295" y="363621"/>
                    <a:pt x="625642" y="385011"/>
                  </a:cubicBezTo>
                  <a:cubicBezTo>
                    <a:pt x="630989" y="443832"/>
                    <a:pt x="634358" y="502867"/>
                    <a:pt x="641684" y="561474"/>
                  </a:cubicBezTo>
                  <a:cubicBezTo>
                    <a:pt x="645066" y="588530"/>
                    <a:pt x="652848" y="614858"/>
                    <a:pt x="657726" y="641685"/>
                  </a:cubicBezTo>
                  <a:cubicBezTo>
                    <a:pt x="698776" y="867457"/>
                    <a:pt x="650185" y="620014"/>
                    <a:pt x="689811" y="818148"/>
                  </a:cubicBezTo>
                  <a:cubicBezTo>
                    <a:pt x="705853" y="802106"/>
                    <a:pt x="725353" y="788898"/>
                    <a:pt x="737937" y="770021"/>
                  </a:cubicBezTo>
                  <a:cubicBezTo>
                    <a:pt x="747317" y="755951"/>
                    <a:pt x="749530" y="738209"/>
                    <a:pt x="753979" y="721895"/>
                  </a:cubicBezTo>
                  <a:cubicBezTo>
                    <a:pt x="765581" y="679353"/>
                    <a:pt x="770994" y="634999"/>
                    <a:pt x="786063" y="593558"/>
                  </a:cubicBezTo>
                  <a:cubicBezTo>
                    <a:pt x="792652" y="575439"/>
                    <a:pt x="807453" y="561474"/>
                    <a:pt x="818148" y="545432"/>
                  </a:cubicBezTo>
                  <a:cubicBezTo>
                    <a:pt x="828843" y="513348"/>
                    <a:pt x="833808" y="478743"/>
                    <a:pt x="850232" y="449179"/>
                  </a:cubicBezTo>
                  <a:cubicBezTo>
                    <a:pt x="861250" y="429347"/>
                    <a:pt x="884746" y="419203"/>
                    <a:pt x="898358" y="401053"/>
                  </a:cubicBezTo>
                  <a:cubicBezTo>
                    <a:pt x="917066" y="376109"/>
                    <a:pt x="928361" y="346214"/>
                    <a:pt x="946484" y="320842"/>
                  </a:cubicBezTo>
                  <a:cubicBezTo>
                    <a:pt x="955275" y="308534"/>
                    <a:pt x="969121" y="300568"/>
                    <a:pt x="978569" y="288758"/>
                  </a:cubicBezTo>
                  <a:cubicBezTo>
                    <a:pt x="1067913" y="177080"/>
                    <a:pt x="944451" y="306834"/>
                    <a:pt x="1058779" y="192506"/>
                  </a:cubicBezTo>
                  <a:cubicBezTo>
                    <a:pt x="1085516" y="197853"/>
                    <a:pt x="1133965" y="181749"/>
                    <a:pt x="1138990" y="208548"/>
                  </a:cubicBezTo>
                  <a:cubicBezTo>
                    <a:pt x="1155653" y="297418"/>
                    <a:pt x="1127753" y="428657"/>
                    <a:pt x="1074821" y="513348"/>
                  </a:cubicBezTo>
                  <a:cubicBezTo>
                    <a:pt x="1060651" y="536021"/>
                    <a:pt x="1042737" y="556127"/>
                    <a:pt x="1026695" y="577516"/>
                  </a:cubicBezTo>
                  <a:cubicBezTo>
                    <a:pt x="1021348" y="593558"/>
                    <a:pt x="1020482" y="611882"/>
                    <a:pt x="1010653" y="625642"/>
                  </a:cubicBezTo>
                  <a:cubicBezTo>
                    <a:pt x="993071" y="650257"/>
                    <a:pt x="946484" y="689811"/>
                    <a:pt x="946484" y="689811"/>
                  </a:cubicBezTo>
                  <a:cubicBezTo>
                    <a:pt x="941137" y="705853"/>
                    <a:pt x="938004" y="722812"/>
                    <a:pt x="930442" y="737937"/>
                  </a:cubicBezTo>
                  <a:cubicBezTo>
                    <a:pt x="913415" y="771992"/>
                    <a:pt x="849935" y="846593"/>
                    <a:pt x="834190" y="866274"/>
                  </a:cubicBezTo>
                  <a:cubicBezTo>
                    <a:pt x="828843" y="887663"/>
                    <a:pt x="825890" y="909798"/>
                    <a:pt x="818148" y="930442"/>
                  </a:cubicBezTo>
                  <a:cubicBezTo>
                    <a:pt x="783672" y="1022378"/>
                    <a:pt x="786063" y="965557"/>
                    <a:pt x="786063" y="1010653"/>
                  </a:cubicBezTo>
                  <a:lnTo>
                    <a:pt x="160421" y="91440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922484" y="3626481"/>
              <a:ext cx="1143799" cy="1010653"/>
            </a:xfrm>
            <a:custGeom>
              <a:avLst/>
              <a:gdLst>
                <a:gd name="connsiteX0" fmla="*/ 160421 w 1143799"/>
                <a:gd name="connsiteY0" fmla="*/ 914400 h 1010653"/>
                <a:gd name="connsiteX1" fmla="*/ 160421 w 1143799"/>
                <a:gd name="connsiteY1" fmla="*/ 914400 h 1010653"/>
                <a:gd name="connsiteX2" fmla="*/ 208548 w 1143799"/>
                <a:gd name="connsiteY2" fmla="*/ 786064 h 1010653"/>
                <a:gd name="connsiteX3" fmla="*/ 192505 w 1143799"/>
                <a:gd name="connsiteY3" fmla="*/ 721895 h 1010653"/>
                <a:gd name="connsiteX4" fmla="*/ 144379 w 1143799"/>
                <a:gd name="connsiteY4" fmla="*/ 545432 h 1010653"/>
                <a:gd name="connsiteX5" fmla="*/ 96253 w 1143799"/>
                <a:gd name="connsiteY5" fmla="*/ 385011 h 1010653"/>
                <a:gd name="connsiteX6" fmla="*/ 0 w 1143799"/>
                <a:gd name="connsiteY6" fmla="*/ 320842 h 1010653"/>
                <a:gd name="connsiteX7" fmla="*/ 48126 w 1143799"/>
                <a:gd name="connsiteY7" fmla="*/ 288758 h 1010653"/>
                <a:gd name="connsiteX8" fmla="*/ 256674 w 1143799"/>
                <a:gd name="connsiteY8" fmla="*/ 304800 h 1010653"/>
                <a:gd name="connsiteX9" fmla="*/ 272716 w 1143799"/>
                <a:gd name="connsiteY9" fmla="*/ 352927 h 1010653"/>
                <a:gd name="connsiteX10" fmla="*/ 304800 w 1143799"/>
                <a:gd name="connsiteY10" fmla="*/ 401053 h 1010653"/>
                <a:gd name="connsiteX11" fmla="*/ 320842 w 1143799"/>
                <a:gd name="connsiteY11" fmla="*/ 449179 h 1010653"/>
                <a:gd name="connsiteX12" fmla="*/ 352926 w 1143799"/>
                <a:gd name="connsiteY12" fmla="*/ 513348 h 1010653"/>
                <a:gd name="connsiteX13" fmla="*/ 368969 w 1143799"/>
                <a:gd name="connsiteY13" fmla="*/ 625642 h 1010653"/>
                <a:gd name="connsiteX14" fmla="*/ 385011 w 1143799"/>
                <a:gd name="connsiteY14" fmla="*/ 561474 h 1010653"/>
                <a:gd name="connsiteX15" fmla="*/ 401053 w 1143799"/>
                <a:gd name="connsiteY15" fmla="*/ 272716 h 1010653"/>
                <a:gd name="connsiteX16" fmla="*/ 417095 w 1143799"/>
                <a:gd name="connsiteY16" fmla="*/ 208548 h 1010653"/>
                <a:gd name="connsiteX17" fmla="*/ 465221 w 1143799"/>
                <a:gd name="connsiteY17" fmla="*/ 144379 h 1010653"/>
                <a:gd name="connsiteX18" fmla="*/ 497305 w 1143799"/>
                <a:gd name="connsiteY18" fmla="*/ 32085 h 1010653"/>
                <a:gd name="connsiteX19" fmla="*/ 529390 w 1143799"/>
                <a:gd name="connsiteY19" fmla="*/ 0 h 1010653"/>
                <a:gd name="connsiteX20" fmla="*/ 577516 w 1143799"/>
                <a:gd name="connsiteY20" fmla="*/ 192506 h 1010653"/>
                <a:gd name="connsiteX21" fmla="*/ 593558 w 1143799"/>
                <a:gd name="connsiteY21" fmla="*/ 240632 h 1010653"/>
                <a:gd name="connsiteX22" fmla="*/ 609600 w 1143799"/>
                <a:gd name="connsiteY22" fmla="*/ 320842 h 1010653"/>
                <a:gd name="connsiteX23" fmla="*/ 625642 w 1143799"/>
                <a:gd name="connsiteY23" fmla="*/ 385011 h 1010653"/>
                <a:gd name="connsiteX24" fmla="*/ 641684 w 1143799"/>
                <a:gd name="connsiteY24" fmla="*/ 561474 h 1010653"/>
                <a:gd name="connsiteX25" fmla="*/ 657726 w 1143799"/>
                <a:gd name="connsiteY25" fmla="*/ 641685 h 1010653"/>
                <a:gd name="connsiteX26" fmla="*/ 689811 w 1143799"/>
                <a:gd name="connsiteY26" fmla="*/ 818148 h 1010653"/>
                <a:gd name="connsiteX27" fmla="*/ 737937 w 1143799"/>
                <a:gd name="connsiteY27" fmla="*/ 770021 h 1010653"/>
                <a:gd name="connsiteX28" fmla="*/ 753979 w 1143799"/>
                <a:gd name="connsiteY28" fmla="*/ 721895 h 1010653"/>
                <a:gd name="connsiteX29" fmla="*/ 786063 w 1143799"/>
                <a:gd name="connsiteY29" fmla="*/ 593558 h 1010653"/>
                <a:gd name="connsiteX30" fmla="*/ 818148 w 1143799"/>
                <a:gd name="connsiteY30" fmla="*/ 545432 h 1010653"/>
                <a:gd name="connsiteX31" fmla="*/ 850232 w 1143799"/>
                <a:gd name="connsiteY31" fmla="*/ 449179 h 1010653"/>
                <a:gd name="connsiteX32" fmla="*/ 898358 w 1143799"/>
                <a:gd name="connsiteY32" fmla="*/ 401053 h 1010653"/>
                <a:gd name="connsiteX33" fmla="*/ 946484 w 1143799"/>
                <a:gd name="connsiteY33" fmla="*/ 320842 h 1010653"/>
                <a:gd name="connsiteX34" fmla="*/ 978569 w 1143799"/>
                <a:gd name="connsiteY34" fmla="*/ 288758 h 1010653"/>
                <a:gd name="connsiteX35" fmla="*/ 1058779 w 1143799"/>
                <a:gd name="connsiteY35" fmla="*/ 192506 h 1010653"/>
                <a:gd name="connsiteX36" fmla="*/ 1138990 w 1143799"/>
                <a:gd name="connsiteY36" fmla="*/ 208548 h 1010653"/>
                <a:gd name="connsiteX37" fmla="*/ 1074821 w 1143799"/>
                <a:gd name="connsiteY37" fmla="*/ 513348 h 1010653"/>
                <a:gd name="connsiteX38" fmla="*/ 1026695 w 1143799"/>
                <a:gd name="connsiteY38" fmla="*/ 577516 h 1010653"/>
                <a:gd name="connsiteX39" fmla="*/ 1010653 w 1143799"/>
                <a:gd name="connsiteY39" fmla="*/ 625642 h 1010653"/>
                <a:gd name="connsiteX40" fmla="*/ 946484 w 1143799"/>
                <a:gd name="connsiteY40" fmla="*/ 689811 h 1010653"/>
                <a:gd name="connsiteX41" fmla="*/ 930442 w 1143799"/>
                <a:gd name="connsiteY41" fmla="*/ 737937 h 1010653"/>
                <a:gd name="connsiteX42" fmla="*/ 834190 w 1143799"/>
                <a:gd name="connsiteY42" fmla="*/ 866274 h 1010653"/>
                <a:gd name="connsiteX43" fmla="*/ 818148 w 1143799"/>
                <a:gd name="connsiteY43" fmla="*/ 930442 h 1010653"/>
                <a:gd name="connsiteX44" fmla="*/ 786063 w 1143799"/>
                <a:gd name="connsiteY44" fmla="*/ 1010653 h 1010653"/>
                <a:gd name="connsiteX45" fmla="*/ 160421 w 1143799"/>
                <a:gd name="connsiteY45" fmla="*/ 914400 h 1010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143799" h="1010653">
                  <a:moveTo>
                    <a:pt x="160421" y="914400"/>
                  </a:moveTo>
                  <a:lnTo>
                    <a:pt x="160421" y="914400"/>
                  </a:lnTo>
                  <a:cubicBezTo>
                    <a:pt x="176463" y="871621"/>
                    <a:pt x="201037" y="831130"/>
                    <a:pt x="208548" y="786064"/>
                  </a:cubicBezTo>
                  <a:cubicBezTo>
                    <a:pt x="212173" y="764316"/>
                    <a:pt x="196130" y="743643"/>
                    <a:pt x="192505" y="721895"/>
                  </a:cubicBezTo>
                  <a:cubicBezTo>
                    <a:pt x="165878" y="562136"/>
                    <a:pt x="204041" y="634926"/>
                    <a:pt x="144379" y="545432"/>
                  </a:cubicBezTo>
                  <a:cubicBezTo>
                    <a:pt x="136228" y="488377"/>
                    <a:pt x="143897" y="426700"/>
                    <a:pt x="96253" y="385011"/>
                  </a:cubicBezTo>
                  <a:cubicBezTo>
                    <a:pt x="67233" y="359619"/>
                    <a:pt x="0" y="320842"/>
                    <a:pt x="0" y="320842"/>
                  </a:cubicBezTo>
                  <a:cubicBezTo>
                    <a:pt x="16042" y="310147"/>
                    <a:pt x="28883" y="289961"/>
                    <a:pt x="48126" y="288758"/>
                  </a:cubicBezTo>
                  <a:cubicBezTo>
                    <a:pt x="117712" y="284409"/>
                    <a:pt x="189635" y="285646"/>
                    <a:pt x="256674" y="304800"/>
                  </a:cubicBezTo>
                  <a:cubicBezTo>
                    <a:pt x="272933" y="309446"/>
                    <a:pt x="265154" y="337802"/>
                    <a:pt x="272716" y="352927"/>
                  </a:cubicBezTo>
                  <a:cubicBezTo>
                    <a:pt x="281338" y="370172"/>
                    <a:pt x="296178" y="383808"/>
                    <a:pt x="304800" y="401053"/>
                  </a:cubicBezTo>
                  <a:cubicBezTo>
                    <a:pt x="312362" y="416178"/>
                    <a:pt x="314181" y="433636"/>
                    <a:pt x="320842" y="449179"/>
                  </a:cubicBezTo>
                  <a:cubicBezTo>
                    <a:pt x="330262" y="471160"/>
                    <a:pt x="342231" y="491958"/>
                    <a:pt x="352926" y="513348"/>
                  </a:cubicBezTo>
                  <a:cubicBezTo>
                    <a:pt x="358274" y="550779"/>
                    <a:pt x="347995" y="594181"/>
                    <a:pt x="368969" y="625642"/>
                  </a:cubicBezTo>
                  <a:cubicBezTo>
                    <a:pt x="381199" y="643987"/>
                    <a:pt x="383015" y="583431"/>
                    <a:pt x="385011" y="561474"/>
                  </a:cubicBezTo>
                  <a:cubicBezTo>
                    <a:pt x="393739" y="465469"/>
                    <a:pt x="392325" y="368721"/>
                    <a:pt x="401053" y="272716"/>
                  </a:cubicBezTo>
                  <a:cubicBezTo>
                    <a:pt x="403049" y="250759"/>
                    <a:pt x="407235" y="228268"/>
                    <a:pt x="417095" y="208548"/>
                  </a:cubicBezTo>
                  <a:cubicBezTo>
                    <a:pt x="429052" y="184634"/>
                    <a:pt x="449179" y="165769"/>
                    <a:pt x="465221" y="144379"/>
                  </a:cubicBezTo>
                  <a:cubicBezTo>
                    <a:pt x="468217" y="132393"/>
                    <a:pt x="487442" y="48523"/>
                    <a:pt x="497305" y="32085"/>
                  </a:cubicBezTo>
                  <a:cubicBezTo>
                    <a:pt x="505087" y="19115"/>
                    <a:pt x="518695" y="10695"/>
                    <a:pt x="529390" y="0"/>
                  </a:cubicBezTo>
                  <a:cubicBezTo>
                    <a:pt x="594221" y="194495"/>
                    <a:pt x="534312" y="-1914"/>
                    <a:pt x="577516" y="192506"/>
                  </a:cubicBezTo>
                  <a:cubicBezTo>
                    <a:pt x="581184" y="209013"/>
                    <a:pt x="589457" y="224227"/>
                    <a:pt x="593558" y="240632"/>
                  </a:cubicBezTo>
                  <a:cubicBezTo>
                    <a:pt x="600171" y="267084"/>
                    <a:pt x="603685" y="294225"/>
                    <a:pt x="609600" y="320842"/>
                  </a:cubicBezTo>
                  <a:cubicBezTo>
                    <a:pt x="614383" y="342365"/>
                    <a:pt x="620295" y="363621"/>
                    <a:pt x="625642" y="385011"/>
                  </a:cubicBezTo>
                  <a:cubicBezTo>
                    <a:pt x="630989" y="443832"/>
                    <a:pt x="634358" y="502867"/>
                    <a:pt x="641684" y="561474"/>
                  </a:cubicBezTo>
                  <a:cubicBezTo>
                    <a:pt x="645066" y="588530"/>
                    <a:pt x="652848" y="614858"/>
                    <a:pt x="657726" y="641685"/>
                  </a:cubicBezTo>
                  <a:cubicBezTo>
                    <a:pt x="698776" y="867457"/>
                    <a:pt x="650185" y="620014"/>
                    <a:pt x="689811" y="818148"/>
                  </a:cubicBezTo>
                  <a:cubicBezTo>
                    <a:pt x="705853" y="802106"/>
                    <a:pt x="725353" y="788898"/>
                    <a:pt x="737937" y="770021"/>
                  </a:cubicBezTo>
                  <a:cubicBezTo>
                    <a:pt x="747317" y="755951"/>
                    <a:pt x="749530" y="738209"/>
                    <a:pt x="753979" y="721895"/>
                  </a:cubicBezTo>
                  <a:cubicBezTo>
                    <a:pt x="765581" y="679353"/>
                    <a:pt x="770994" y="634999"/>
                    <a:pt x="786063" y="593558"/>
                  </a:cubicBezTo>
                  <a:cubicBezTo>
                    <a:pt x="792652" y="575439"/>
                    <a:pt x="807453" y="561474"/>
                    <a:pt x="818148" y="545432"/>
                  </a:cubicBezTo>
                  <a:cubicBezTo>
                    <a:pt x="828843" y="513348"/>
                    <a:pt x="833808" y="478743"/>
                    <a:pt x="850232" y="449179"/>
                  </a:cubicBezTo>
                  <a:cubicBezTo>
                    <a:pt x="861250" y="429347"/>
                    <a:pt x="884746" y="419203"/>
                    <a:pt x="898358" y="401053"/>
                  </a:cubicBezTo>
                  <a:cubicBezTo>
                    <a:pt x="917066" y="376109"/>
                    <a:pt x="928361" y="346214"/>
                    <a:pt x="946484" y="320842"/>
                  </a:cubicBezTo>
                  <a:cubicBezTo>
                    <a:pt x="955275" y="308534"/>
                    <a:pt x="969121" y="300568"/>
                    <a:pt x="978569" y="288758"/>
                  </a:cubicBezTo>
                  <a:cubicBezTo>
                    <a:pt x="1067913" y="177080"/>
                    <a:pt x="944451" y="306834"/>
                    <a:pt x="1058779" y="192506"/>
                  </a:cubicBezTo>
                  <a:cubicBezTo>
                    <a:pt x="1085516" y="197853"/>
                    <a:pt x="1133965" y="181749"/>
                    <a:pt x="1138990" y="208548"/>
                  </a:cubicBezTo>
                  <a:cubicBezTo>
                    <a:pt x="1155653" y="297418"/>
                    <a:pt x="1127753" y="428657"/>
                    <a:pt x="1074821" y="513348"/>
                  </a:cubicBezTo>
                  <a:cubicBezTo>
                    <a:pt x="1060651" y="536021"/>
                    <a:pt x="1042737" y="556127"/>
                    <a:pt x="1026695" y="577516"/>
                  </a:cubicBezTo>
                  <a:cubicBezTo>
                    <a:pt x="1021348" y="593558"/>
                    <a:pt x="1020482" y="611882"/>
                    <a:pt x="1010653" y="625642"/>
                  </a:cubicBezTo>
                  <a:cubicBezTo>
                    <a:pt x="993071" y="650257"/>
                    <a:pt x="946484" y="689811"/>
                    <a:pt x="946484" y="689811"/>
                  </a:cubicBezTo>
                  <a:cubicBezTo>
                    <a:pt x="941137" y="705853"/>
                    <a:pt x="938004" y="722812"/>
                    <a:pt x="930442" y="737937"/>
                  </a:cubicBezTo>
                  <a:cubicBezTo>
                    <a:pt x="913415" y="771992"/>
                    <a:pt x="849935" y="846593"/>
                    <a:pt x="834190" y="866274"/>
                  </a:cubicBezTo>
                  <a:cubicBezTo>
                    <a:pt x="828843" y="887663"/>
                    <a:pt x="825890" y="909798"/>
                    <a:pt x="818148" y="930442"/>
                  </a:cubicBezTo>
                  <a:cubicBezTo>
                    <a:pt x="783672" y="1022378"/>
                    <a:pt x="786063" y="965557"/>
                    <a:pt x="786063" y="1010653"/>
                  </a:cubicBezTo>
                  <a:lnTo>
                    <a:pt x="160421" y="91440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Oval 3"/>
          <p:cNvSpPr/>
          <p:nvPr/>
        </p:nvSpPr>
        <p:spPr>
          <a:xfrm>
            <a:off x="6404257" y="-553522"/>
            <a:ext cx="3472405" cy="2766349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74000">
                <a:srgbClr val="F2FCA6"/>
              </a:gs>
              <a:gs pos="83000">
                <a:srgbClr val="F6F8AA"/>
              </a:gs>
              <a:gs pos="100000">
                <a:schemeClr val="accent4"/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34891" y="446629"/>
            <a:ext cx="83455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Macroscale</a:t>
            </a:r>
            <a:r>
              <a:rPr lang="en-US" sz="3600" dirty="0"/>
              <a:t> Solar-Induced Thermal Stresses</a:t>
            </a:r>
          </a:p>
        </p:txBody>
      </p:sp>
      <p:graphicFrame>
        <p:nvGraphicFramePr>
          <p:cNvPr id="15" name="Object 2"/>
          <p:cNvGraphicFramePr>
            <a:graphicFrameLocks noChangeAspect="1"/>
          </p:cNvGraphicFramePr>
          <p:nvPr>
            <p:extLst/>
          </p:nvPr>
        </p:nvGraphicFramePr>
        <p:xfrm>
          <a:off x="-1084229" y="1062080"/>
          <a:ext cx="4801461" cy="70841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2" name="Photo Editor Photo" r:id="rId5" imgW="4210638" imgH="6211167" progId="MSPhotoEd.3">
                  <p:embed/>
                </p:oleObj>
              </mc:Choice>
              <mc:Fallback>
                <p:oleObj name="Photo Editor Photo" r:id="rId5" imgW="4210638" imgH="6211167" progId="MSPhotoEd.3">
                  <p:embed/>
                  <p:pic>
                    <p:nvPicPr>
                      <p:cNvPr id="1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084229" y="1062080"/>
                        <a:ext cx="4801461" cy="70841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-54885" y="1185208"/>
            <a:ext cx="2895088" cy="147732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McFadden et al., 2005</a:t>
            </a:r>
          </a:p>
          <a:p>
            <a:r>
              <a:rPr lang="en-US" dirty="0" err="1"/>
              <a:t>Adelsberger</a:t>
            </a:r>
            <a:r>
              <a:rPr lang="en-US" dirty="0"/>
              <a:t> and Smith, 2009</a:t>
            </a:r>
          </a:p>
          <a:p>
            <a:r>
              <a:rPr lang="en-US" dirty="0" err="1"/>
              <a:t>Eppes</a:t>
            </a:r>
            <a:r>
              <a:rPr lang="en-US" dirty="0"/>
              <a:t> et al, 2010</a:t>
            </a:r>
          </a:p>
          <a:p>
            <a:r>
              <a:rPr lang="en-US" dirty="0" err="1"/>
              <a:t>D’arcy</a:t>
            </a:r>
            <a:r>
              <a:rPr lang="en-US" dirty="0"/>
              <a:t> et al., 2014</a:t>
            </a:r>
          </a:p>
          <a:p>
            <a:r>
              <a:rPr lang="en-US" dirty="0" err="1"/>
              <a:t>Aldred</a:t>
            </a:r>
            <a:r>
              <a:rPr lang="en-US" dirty="0"/>
              <a:t> et al., 2015</a:t>
            </a:r>
          </a:p>
        </p:txBody>
      </p:sp>
    </p:spTree>
    <p:extLst>
      <p:ext uri="{BB962C8B-B14F-4D97-AF65-F5344CB8AC3E}">
        <p14:creationId xmlns:p14="http://schemas.microsoft.com/office/powerpoint/2010/main" val="286025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554" y="2163494"/>
            <a:ext cx="7763022" cy="36764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3565" y="419653"/>
            <a:ext cx="8763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Slope Aspect control </a:t>
            </a:r>
            <a:r>
              <a:rPr lang="en-US" sz="3200" dirty="0" smtClean="0"/>
              <a:t>on the efficacy of </a:t>
            </a:r>
          </a:p>
          <a:p>
            <a:pPr algn="ctr"/>
            <a:r>
              <a:rPr lang="en-US" sz="3200" dirty="0" smtClean="0"/>
              <a:t>solar-induced through-going fracture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1074615" y="6096000"/>
            <a:ext cx="68009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/>
              <a:t>Adelsberger</a:t>
            </a:r>
            <a:r>
              <a:rPr lang="en-US" sz="1400" dirty="0"/>
              <a:t> </a:t>
            </a:r>
            <a:r>
              <a:rPr lang="en-US" sz="3600" dirty="0"/>
              <a:t>and Smith, 2009; Egypt</a:t>
            </a:r>
            <a:endParaRPr lang="en-US" sz="1400" dirty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75384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0510" y="41963"/>
            <a:ext cx="87164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Macroscale Thermal Stress (1 day)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100311" y="5908431"/>
            <a:ext cx="92443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/>
              <a:t>Numerical Modeling by Mackenzie-</a:t>
            </a:r>
            <a:r>
              <a:rPr lang="en-US" sz="2400" i="1" dirty="0" err="1" smtClean="0"/>
              <a:t>Helnwein</a:t>
            </a:r>
            <a:r>
              <a:rPr lang="en-US" sz="2400" i="1" dirty="0" smtClean="0"/>
              <a:t> &amp; </a:t>
            </a:r>
            <a:r>
              <a:rPr lang="en-US" sz="2400" i="1" dirty="0" err="1" smtClean="0"/>
              <a:t>Hallet</a:t>
            </a:r>
            <a:r>
              <a:rPr lang="en-US" sz="2400" i="1" dirty="0" smtClean="0"/>
              <a:t> </a:t>
            </a:r>
          </a:p>
          <a:p>
            <a:pPr algn="ctr"/>
            <a:r>
              <a:rPr lang="en-US" sz="2400" i="1" dirty="0" smtClean="0"/>
              <a:t>in </a:t>
            </a:r>
            <a:r>
              <a:rPr lang="en-US" sz="2400" i="1" dirty="0" err="1" smtClean="0"/>
              <a:t>Eppes</a:t>
            </a:r>
            <a:r>
              <a:rPr lang="en-US" sz="2400" i="1" dirty="0" smtClean="0"/>
              <a:t> </a:t>
            </a:r>
            <a:r>
              <a:rPr lang="en-US" sz="2400" i="1" dirty="0"/>
              <a:t>et al., 2016; GSA Bulletin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99" y="764327"/>
            <a:ext cx="7434829" cy="485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701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1558119" y="1888889"/>
            <a:ext cx="6658431" cy="4947502"/>
          </a:xfrm>
          <a:custGeom>
            <a:avLst/>
            <a:gdLst>
              <a:gd name="connsiteX0" fmla="*/ 0 w 4128623"/>
              <a:gd name="connsiteY0" fmla="*/ 1611085 h 2507540"/>
              <a:gd name="connsiteX1" fmla="*/ 58057 w 4128623"/>
              <a:gd name="connsiteY1" fmla="*/ 1538514 h 2507540"/>
              <a:gd name="connsiteX2" fmla="*/ 72572 w 4128623"/>
              <a:gd name="connsiteY2" fmla="*/ 1480457 h 2507540"/>
              <a:gd name="connsiteX3" fmla="*/ 87086 w 4128623"/>
              <a:gd name="connsiteY3" fmla="*/ 1277257 h 2507540"/>
              <a:gd name="connsiteX4" fmla="*/ 159657 w 4128623"/>
              <a:gd name="connsiteY4" fmla="*/ 1146628 h 2507540"/>
              <a:gd name="connsiteX5" fmla="*/ 203200 w 4128623"/>
              <a:gd name="connsiteY5" fmla="*/ 1059542 h 2507540"/>
              <a:gd name="connsiteX6" fmla="*/ 232229 w 4128623"/>
              <a:gd name="connsiteY6" fmla="*/ 856342 h 2507540"/>
              <a:gd name="connsiteX7" fmla="*/ 246743 w 4128623"/>
              <a:gd name="connsiteY7" fmla="*/ 783771 h 2507540"/>
              <a:gd name="connsiteX8" fmla="*/ 232229 w 4128623"/>
              <a:gd name="connsiteY8" fmla="*/ 711200 h 2507540"/>
              <a:gd name="connsiteX9" fmla="*/ 203200 w 4128623"/>
              <a:gd name="connsiteY9" fmla="*/ 624114 h 2507540"/>
              <a:gd name="connsiteX10" fmla="*/ 232229 w 4128623"/>
              <a:gd name="connsiteY10" fmla="*/ 449942 h 2507540"/>
              <a:gd name="connsiteX11" fmla="*/ 261257 w 4128623"/>
              <a:gd name="connsiteY11" fmla="*/ 362857 h 2507540"/>
              <a:gd name="connsiteX12" fmla="*/ 290286 w 4128623"/>
              <a:gd name="connsiteY12" fmla="*/ 319314 h 2507540"/>
              <a:gd name="connsiteX13" fmla="*/ 377372 w 4128623"/>
              <a:gd name="connsiteY13" fmla="*/ 261257 h 2507540"/>
              <a:gd name="connsiteX14" fmla="*/ 464457 w 4128623"/>
              <a:gd name="connsiteY14" fmla="*/ 203200 h 2507540"/>
              <a:gd name="connsiteX15" fmla="*/ 551543 w 4128623"/>
              <a:gd name="connsiteY15" fmla="*/ 130628 h 2507540"/>
              <a:gd name="connsiteX16" fmla="*/ 580572 w 4128623"/>
              <a:gd name="connsiteY16" fmla="*/ 87085 h 2507540"/>
              <a:gd name="connsiteX17" fmla="*/ 667657 w 4128623"/>
              <a:gd name="connsiteY17" fmla="*/ 58057 h 2507540"/>
              <a:gd name="connsiteX18" fmla="*/ 711200 w 4128623"/>
              <a:gd name="connsiteY18" fmla="*/ 43542 h 2507540"/>
              <a:gd name="connsiteX19" fmla="*/ 798286 w 4128623"/>
              <a:gd name="connsiteY19" fmla="*/ 0 h 2507540"/>
              <a:gd name="connsiteX20" fmla="*/ 1509486 w 4128623"/>
              <a:gd name="connsiteY20" fmla="*/ 14514 h 2507540"/>
              <a:gd name="connsiteX21" fmla="*/ 1553029 w 4128623"/>
              <a:gd name="connsiteY21" fmla="*/ 29028 h 2507540"/>
              <a:gd name="connsiteX22" fmla="*/ 1640114 w 4128623"/>
              <a:gd name="connsiteY22" fmla="*/ 87085 h 2507540"/>
              <a:gd name="connsiteX23" fmla="*/ 1669143 w 4128623"/>
              <a:gd name="connsiteY23" fmla="*/ 130628 h 2507540"/>
              <a:gd name="connsiteX24" fmla="*/ 1756229 w 4128623"/>
              <a:gd name="connsiteY24" fmla="*/ 159657 h 2507540"/>
              <a:gd name="connsiteX25" fmla="*/ 1843314 w 4128623"/>
              <a:gd name="connsiteY25" fmla="*/ 203200 h 2507540"/>
              <a:gd name="connsiteX26" fmla="*/ 1872343 w 4128623"/>
              <a:gd name="connsiteY26" fmla="*/ 246742 h 2507540"/>
              <a:gd name="connsiteX27" fmla="*/ 1915886 w 4128623"/>
              <a:gd name="connsiteY27" fmla="*/ 261257 h 2507540"/>
              <a:gd name="connsiteX28" fmla="*/ 2206172 w 4128623"/>
              <a:gd name="connsiteY28" fmla="*/ 290285 h 2507540"/>
              <a:gd name="connsiteX29" fmla="*/ 2365829 w 4128623"/>
              <a:gd name="connsiteY29" fmla="*/ 319314 h 2507540"/>
              <a:gd name="connsiteX30" fmla="*/ 2452914 w 4128623"/>
              <a:gd name="connsiteY30" fmla="*/ 348342 h 2507540"/>
              <a:gd name="connsiteX31" fmla="*/ 2496457 w 4128623"/>
              <a:gd name="connsiteY31" fmla="*/ 362857 h 2507540"/>
              <a:gd name="connsiteX32" fmla="*/ 2540000 w 4128623"/>
              <a:gd name="connsiteY32" fmla="*/ 391885 h 2507540"/>
              <a:gd name="connsiteX33" fmla="*/ 2670629 w 4128623"/>
              <a:gd name="connsiteY33" fmla="*/ 435428 h 2507540"/>
              <a:gd name="connsiteX34" fmla="*/ 2757714 w 4128623"/>
              <a:gd name="connsiteY34" fmla="*/ 464457 h 2507540"/>
              <a:gd name="connsiteX35" fmla="*/ 2801257 w 4128623"/>
              <a:gd name="connsiteY35" fmla="*/ 493485 h 2507540"/>
              <a:gd name="connsiteX36" fmla="*/ 2902857 w 4128623"/>
              <a:gd name="connsiteY36" fmla="*/ 522514 h 2507540"/>
              <a:gd name="connsiteX37" fmla="*/ 2946400 w 4128623"/>
              <a:gd name="connsiteY37" fmla="*/ 551542 h 2507540"/>
              <a:gd name="connsiteX38" fmla="*/ 2989943 w 4128623"/>
              <a:gd name="connsiteY38" fmla="*/ 566057 h 2507540"/>
              <a:gd name="connsiteX39" fmla="*/ 3033486 w 4128623"/>
              <a:gd name="connsiteY39" fmla="*/ 595085 h 2507540"/>
              <a:gd name="connsiteX40" fmla="*/ 3077029 w 4128623"/>
              <a:gd name="connsiteY40" fmla="*/ 638628 h 2507540"/>
              <a:gd name="connsiteX41" fmla="*/ 3164114 w 4128623"/>
              <a:gd name="connsiteY41" fmla="*/ 667657 h 2507540"/>
              <a:gd name="connsiteX42" fmla="*/ 3251200 w 4128623"/>
              <a:gd name="connsiteY42" fmla="*/ 740228 h 2507540"/>
              <a:gd name="connsiteX43" fmla="*/ 3294743 w 4128623"/>
              <a:gd name="connsiteY43" fmla="*/ 754742 h 2507540"/>
              <a:gd name="connsiteX44" fmla="*/ 3381829 w 4128623"/>
              <a:gd name="connsiteY44" fmla="*/ 812800 h 2507540"/>
              <a:gd name="connsiteX45" fmla="*/ 3425372 w 4128623"/>
              <a:gd name="connsiteY45" fmla="*/ 841828 h 2507540"/>
              <a:gd name="connsiteX46" fmla="*/ 3468914 w 4128623"/>
              <a:gd name="connsiteY46" fmla="*/ 856342 h 2507540"/>
              <a:gd name="connsiteX47" fmla="*/ 3497943 w 4128623"/>
              <a:gd name="connsiteY47" fmla="*/ 899885 h 2507540"/>
              <a:gd name="connsiteX48" fmla="*/ 3541486 w 4128623"/>
              <a:gd name="connsiteY48" fmla="*/ 928914 h 2507540"/>
              <a:gd name="connsiteX49" fmla="*/ 3643086 w 4128623"/>
              <a:gd name="connsiteY49" fmla="*/ 1045028 h 2507540"/>
              <a:gd name="connsiteX50" fmla="*/ 3715657 w 4128623"/>
              <a:gd name="connsiteY50" fmla="*/ 1175657 h 2507540"/>
              <a:gd name="connsiteX51" fmla="*/ 3744686 w 4128623"/>
              <a:gd name="connsiteY51" fmla="*/ 1219200 h 2507540"/>
              <a:gd name="connsiteX52" fmla="*/ 3802743 w 4128623"/>
              <a:gd name="connsiteY52" fmla="*/ 1291771 h 2507540"/>
              <a:gd name="connsiteX53" fmla="*/ 3860800 w 4128623"/>
              <a:gd name="connsiteY53" fmla="*/ 1378857 h 2507540"/>
              <a:gd name="connsiteX54" fmla="*/ 3889829 w 4128623"/>
              <a:gd name="connsiteY54" fmla="*/ 1422400 h 2507540"/>
              <a:gd name="connsiteX55" fmla="*/ 3904343 w 4128623"/>
              <a:gd name="connsiteY55" fmla="*/ 1465942 h 2507540"/>
              <a:gd name="connsiteX56" fmla="*/ 3933372 w 4128623"/>
              <a:gd name="connsiteY56" fmla="*/ 1669142 h 2507540"/>
              <a:gd name="connsiteX57" fmla="*/ 3962400 w 4128623"/>
              <a:gd name="connsiteY57" fmla="*/ 1785257 h 2507540"/>
              <a:gd name="connsiteX58" fmla="*/ 3991429 w 4128623"/>
              <a:gd name="connsiteY58" fmla="*/ 1828800 h 2507540"/>
              <a:gd name="connsiteX59" fmla="*/ 4005943 w 4128623"/>
              <a:gd name="connsiteY59" fmla="*/ 1872342 h 2507540"/>
              <a:gd name="connsiteX60" fmla="*/ 4078514 w 4128623"/>
              <a:gd name="connsiteY60" fmla="*/ 1959428 h 2507540"/>
              <a:gd name="connsiteX61" fmla="*/ 4107543 w 4128623"/>
              <a:gd name="connsiteY61" fmla="*/ 2046514 h 2507540"/>
              <a:gd name="connsiteX62" fmla="*/ 4093029 w 4128623"/>
              <a:gd name="connsiteY62" fmla="*/ 2481942 h 2507540"/>
              <a:gd name="connsiteX63" fmla="*/ 3802743 w 4128623"/>
              <a:gd name="connsiteY63" fmla="*/ 2452914 h 2507540"/>
              <a:gd name="connsiteX64" fmla="*/ 3672114 w 4128623"/>
              <a:gd name="connsiteY64" fmla="*/ 2438400 h 2507540"/>
              <a:gd name="connsiteX65" fmla="*/ 3628572 w 4128623"/>
              <a:gd name="connsiteY65" fmla="*/ 2423885 h 2507540"/>
              <a:gd name="connsiteX66" fmla="*/ 3164114 w 4128623"/>
              <a:gd name="connsiteY66" fmla="*/ 2423885 h 2507540"/>
              <a:gd name="connsiteX67" fmla="*/ 2569029 w 4128623"/>
              <a:gd name="connsiteY67" fmla="*/ 2409371 h 2507540"/>
              <a:gd name="connsiteX68" fmla="*/ 2481943 w 4128623"/>
              <a:gd name="connsiteY68" fmla="*/ 2394857 h 2507540"/>
              <a:gd name="connsiteX69" fmla="*/ 2365829 w 4128623"/>
              <a:gd name="connsiteY69" fmla="*/ 2365828 h 2507540"/>
              <a:gd name="connsiteX70" fmla="*/ 1364343 w 4128623"/>
              <a:gd name="connsiteY70" fmla="*/ 2336800 h 2507540"/>
              <a:gd name="connsiteX71" fmla="*/ 1233714 w 4128623"/>
              <a:gd name="connsiteY71" fmla="*/ 2264228 h 2507540"/>
              <a:gd name="connsiteX72" fmla="*/ 1190172 w 4128623"/>
              <a:gd name="connsiteY72" fmla="*/ 2235200 h 2507540"/>
              <a:gd name="connsiteX73" fmla="*/ 1103086 w 4128623"/>
              <a:gd name="connsiteY73" fmla="*/ 2206171 h 2507540"/>
              <a:gd name="connsiteX74" fmla="*/ 1059543 w 4128623"/>
              <a:gd name="connsiteY74" fmla="*/ 2177142 h 2507540"/>
              <a:gd name="connsiteX75" fmla="*/ 1016000 w 4128623"/>
              <a:gd name="connsiteY75" fmla="*/ 2162628 h 2507540"/>
              <a:gd name="connsiteX76" fmla="*/ 928914 w 4128623"/>
              <a:gd name="connsiteY76" fmla="*/ 2104571 h 2507540"/>
              <a:gd name="connsiteX77" fmla="*/ 885372 w 4128623"/>
              <a:gd name="connsiteY77" fmla="*/ 2075542 h 2507540"/>
              <a:gd name="connsiteX78" fmla="*/ 841829 w 4128623"/>
              <a:gd name="connsiteY78" fmla="*/ 2061028 h 2507540"/>
              <a:gd name="connsiteX79" fmla="*/ 754743 w 4128623"/>
              <a:gd name="connsiteY79" fmla="*/ 2002971 h 2507540"/>
              <a:gd name="connsiteX80" fmla="*/ 711200 w 4128623"/>
              <a:gd name="connsiteY80" fmla="*/ 1973942 h 2507540"/>
              <a:gd name="connsiteX81" fmla="*/ 638629 w 4128623"/>
              <a:gd name="connsiteY81" fmla="*/ 1915885 h 2507540"/>
              <a:gd name="connsiteX82" fmla="*/ 551543 w 4128623"/>
              <a:gd name="connsiteY82" fmla="*/ 1857828 h 2507540"/>
              <a:gd name="connsiteX83" fmla="*/ 508000 w 4128623"/>
              <a:gd name="connsiteY83" fmla="*/ 1828800 h 2507540"/>
              <a:gd name="connsiteX84" fmla="*/ 420914 w 4128623"/>
              <a:gd name="connsiteY84" fmla="*/ 1799771 h 2507540"/>
              <a:gd name="connsiteX85" fmla="*/ 333829 w 4128623"/>
              <a:gd name="connsiteY85" fmla="*/ 1756228 h 2507540"/>
              <a:gd name="connsiteX86" fmla="*/ 290286 w 4128623"/>
              <a:gd name="connsiteY86" fmla="*/ 1727200 h 2507540"/>
              <a:gd name="connsiteX87" fmla="*/ 203200 w 4128623"/>
              <a:gd name="connsiteY87" fmla="*/ 1698171 h 2507540"/>
              <a:gd name="connsiteX88" fmla="*/ 159657 w 4128623"/>
              <a:gd name="connsiteY88" fmla="*/ 1669142 h 2507540"/>
              <a:gd name="connsiteX89" fmla="*/ 116114 w 4128623"/>
              <a:gd name="connsiteY89" fmla="*/ 1654628 h 2507540"/>
              <a:gd name="connsiteX90" fmla="*/ 87086 w 4128623"/>
              <a:gd name="connsiteY90" fmla="*/ 1611085 h 2507540"/>
              <a:gd name="connsiteX91" fmla="*/ 72572 w 4128623"/>
              <a:gd name="connsiteY91" fmla="*/ 1524000 h 2507540"/>
              <a:gd name="connsiteX92" fmla="*/ 58057 w 4128623"/>
              <a:gd name="connsiteY92" fmla="*/ 1480457 h 2507540"/>
              <a:gd name="connsiteX93" fmla="*/ 72572 w 4128623"/>
              <a:gd name="connsiteY93" fmla="*/ 1422400 h 2507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4128623" h="2507540">
                <a:moveTo>
                  <a:pt x="0" y="1611085"/>
                </a:moveTo>
                <a:cubicBezTo>
                  <a:pt x="19352" y="1586895"/>
                  <a:pt x="43012" y="1565594"/>
                  <a:pt x="58057" y="1538514"/>
                </a:cubicBezTo>
                <a:cubicBezTo>
                  <a:pt x="67745" y="1521076"/>
                  <a:pt x="70369" y="1500283"/>
                  <a:pt x="72572" y="1480457"/>
                </a:cubicBezTo>
                <a:cubicBezTo>
                  <a:pt x="80071" y="1412966"/>
                  <a:pt x="79152" y="1344698"/>
                  <a:pt x="87086" y="1277257"/>
                </a:cubicBezTo>
                <a:cubicBezTo>
                  <a:pt x="95044" y="1209610"/>
                  <a:pt x="133220" y="1225934"/>
                  <a:pt x="159657" y="1146628"/>
                </a:cubicBezTo>
                <a:cubicBezTo>
                  <a:pt x="179688" y="1086536"/>
                  <a:pt x="165685" y="1115815"/>
                  <a:pt x="203200" y="1059542"/>
                </a:cubicBezTo>
                <a:cubicBezTo>
                  <a:pt x="236013" y="895477"/>
                  <a:pt x="197751" y="1097682"/>
                  <a:pt x="232229" y="856342"/>
                </a:cubicBezTo>
                <a:cubicBezTo>
                  <a:pt x="235718" y="831921"/>
                  <a:pt x="241905" y="807961"/>
                  <a:pt x="246743" y="783771"/>
                </a:cubicBezTo>
                <a:cubicBezTo>
                  <a:pt x="241905" y="759581"/>
                  <a:pt x="238720" y="735000"/>
                  <a:pt x="232229" y="711200"/>
                </a:cubicBezTo>
                <a:cubicBezTo>
                  <a:pt x="224178" y="681679"/>
                  <a:pt x="203200" y="624114"/>
                  <a:pt x="203200" y="624114"/>
                </a:cubicBezTo>
                <a:cubicBezTo>
                  <a:pt x="213493" y="541772"/>
                  <a:pt x="211678" y="518446"/>
                  <a:pt x="232229" y="449942"/>
                </a:cubicBezTo>
                <a:cubicBezTo>
                  <a:pt x="241021" y="420634"/>
                  <a:pt x="244284" y="388316"/>
                  <a:pt x="261257" y="362857"/>
                </a:cubicBezTo>
                <a:cubicBezTo>
                  <a:pt x="270933" y="348343"/>
                  <a:pt x="277158" y="330801"/>
                  <a:pt x="290286" y="319314"/>
                </a:cubicBezTo>
                <a:cubicBezTo>
                  <a:pt x="316542" y="296340"/>
                  <a:pt x="348343" y="280610"/>
                  <a:pt x="377372" y="261257"/>
                </a:cubicBezTo>
                <a:lnTo>
                  <a:pt x="464457" y="203200"/>
                </a:lnTo>
                <a:cubicBezTo>
                  <a:pt x="507270" y="174658"/>
                  <a:pt x="516620" y="172535"/>
                  <a:pt x="551543" y="130628"/>
                </a:cubicBezTo>
                <a:cubicBezTo>
                  <a:pt x="562710" y="117227"/>
                  <a:pt x="565779" y="96330"/>
                  <a:pt x="580572" y="87085"/>
                </a:cubicBezTo>
                <a:cubicBezTo>
                  <a:pt x="606520" y="70868"/>
                  <a:pt x="638629" y="67733"/>
                  <a:pt x="667657" y="58057"/>
                </a:cubicBezTo>
                <a:cubicBezTo>
                  <a:pt x="682171" y="53219"/>
                  <a:pt x="698470" y="52029"/>
                  <a:pt x="711200" y="43542"/>
                </a:cubicBezTo>
                <a:cubicBezTo>
                  <a:pt x="767473" y="6028"/>
                  <a:pt x="738194" y="20030"/>
                  <a:pt x="798286" y="0"/>
                </a:cubicBezTo>
                <a:lnTo>
                  <a:pt x="1509486" y="14514"/>
                </a:lnTo>
                <a:cubicBezTo>
                  <a:pt x="1524774" y="15102"/>
                  <a:pt x="1540299" y="20541"/>
                  <a:pt x="1553029" y="29028"/>
                </a:cubicBezTo>
                <a:cubicBezTo>
                  <a:pt x="1661752" y="101510"/>
                  <a:pt x="1536581" y="52574"/>
                  <a:pt x="1640114" y="87085"/>
                </a:cubicBezTo>
                <a:cubicBezTo>
                  <a:pt x="1649790" y="101599"/>
                  <a:pt x="1654350" y="121383"/>
                  <a:pt x="1669143" y="130628"/>
                </a:cubicBezTo>
                <a:cubicBezTo>
                  <a:pt x="1695091" y="146845"/>
                  <a:pt x="1730769" y="142684"/>
                  <a:pt x="1756229" y="159657"/>
                </a:cubicBezTo>
                <a:cubicBezTo>
                  <a:pt x="1812502" y="197171"/>
                  <a:pt x="1783223" y="183168"/>
                  <a:pt x="1843314" y="203200"/>
                </a:cubicBezTo>
                <a:cubicBezTo>
                  <a:pt x="1852990" y="217714"/>
                  <a:pt x="1858722" y="235845"/>
                  <a:pt x="1872343" y="246742"/>
                </a:cubicBezTo>
                <a:cubicBezTo>
                  <a:pt x="1884290" y="256299"/>
                  <a:pt x="1900715" y="259278"/>
                  <a:pt x="1915886" y="261257"/>
                </a:cubicBezTo>
                <a:cubicBezTo>
                  <a:pt x="2012314" y="273835"/>
                  <a:pt x="2110251" y="274297"/>
                  <a:pt x="2206172" y="290285"/>
                </a:cubicBezTo>
                <a:cubicBezTo>
                  <a:pt x="2234610" y="295025"/>
                  <a:pt x="2333961" y="310623"/>
                  <a:pt x="2365829" y="319314"/>
                </a:cubicBezTo>
                <a:cubicBezTo>
                  <a:pt x="2395349" y="327365"/>
                  <a:pt x="2423886" y="338666"/>
                  <a:pt x="2452914" y="348342"/>
                </a:cubicBezTo>
                <a:cubicBezTo>
                  <a:pt x="2467428" y="353180"/>
                  <a:pt x="2483727" y="354370"/>
                  <a:pt x="2496457" y="362857"/>
                </a:cubicBezTo>
                <a:cubicBezTo>
                  <a:pt x="2510971" y="372533"/>
                  <a:pt x="2524060" y="384800"/>
                  <a:pt x="2540000" y="391885"/>
                </a:cubicBezTo>
                <a:cubicBezTo>
                  <a:pt x="2540010" y="391890"/>
                  <a:pt x="2648852" y="428169"/>
                  <a:pt x="2670629" y="435428"/>
                </a:cubicBezTo>
                <a:cubicBezTo>
                  <a:pt x="2670634" y="435430"/>
                  <a:pt x="2757709" y="464453"/>
                  <a:pt x="2757714" y="464457"/>
                </a:cubicBezTo>
                <a:cubicBezTo>
                  <a:pt x="2772228" y="474133"/>
                  <a:pt x="2785224" y="486613"/>
                  <a:pt x="2801257" y="493485"/>
                </a:cubicBezTo>
                <a:cubicBezTo>
                  <a:pt x="2866353" y="521383"/>
                  <a:pt x="2846375" y="494274"/>
                  <a:pt x="2902857" y="522514"/>
                </a:cubicBezTo>
                <a:cubicBezTo>
                  <a:pt x="2918459" y="530315"/>
                  <a:pt x="2930798" y="543741"/>
                  <a:pt x="2946400" y="551542"/>
                </a:cubicBezTo>
                <a:cubicBezTo>
                  <a:pt x="2960084" y="558384"/>
                  <a:pt x="2976259" y="559215"/>
                  <a:pt x="2989943" y="566057"/>
                </a:cubicBezTo>
                <a:cubicBezTo>
                  <a:pt x="3005545" y="573858"/>
                  <a:pt x="3020085" y="583918"/>
                  <a:pt x="3033486" y="595085"/>
                </a:cubicBezTo>
                <a:cubicBezTo>
                  <a:pt x="3049255" y="608226"/>
                  <a:pt x="3059086" y="628659"/>
                  <a:pt x="3077029" y="638628"/>
                </a:cubicBezTo>
                <a:cubicBezTo>
                  <a:pt x="3103777" y="653488"/>
                  <a:pt x="3164114" y="667657"/>
                  <a:pt x="3164114" y="667657"/>
                </a:cubicBezTo>
                <a:cubicBezTo>
                  <a:pt x="3196215" y="699758"/>
                  <a:pt x="3210784" y="720021"/>
                  <a:pt x="3251200" y="740228"/>
                </a:cubicBezTo>
                <a:cubicBezTo>
                  <a:pt x="3264884" y="747070"/>
                  <a:pt x="3280229" y="749904"/>
                  <a:pt x="3294743" y="754742"/>
                </a:cubicBezTo>
                <a:lnTo>
                  <a:pt x="3381829" y="812800"/>
                </a:lnTo>
                <a:cubicBezTo>
                  <a:pt x="3396343" y="822476"/>
                  <a:pt x="3408823" y="836312"/>
                  <a:pt x="3425372" y="841828"/>
                </a:cubicBezTo>
                <a:lnTo>
                  <a:pt x="3468914" y="856342"/>
                </a:lnTo>
                <a:cubicBezTo>
                  <a:pt x="3478590" y="870856"/>
                  <a:pt x="3485608" y="887550"/>
                  <a:pt x="3497943" y="899885"/>
                </a:cubicBezTo>
                <a:cubicBezTo>
                  <a:pt x="3510278" y="912220"/>
                  <a:pt x="3529999" y="915786"/>
                  <a:pt x="3541486" y="928914"/>
                </a:cubicBezTo>
                <a:cubicBezTo>
                  <a:pt x="3660017" y="1064379"/>
                  <a:pt x="3545115" y="979716"/>
                  <a:pt x="3643086" y="1045028"/>
                </a:cubicBezTo>
                <a:cubicBezTo>
                  <a:pt x="3668632" y="1121668"/>
                  <a:pt x="3649114" y="1075842"/>
                  <a:pt x="3715657" y="1175657"/>
                </a:cubicBezTo>
                <a:lnTo>
                  <a:pt x="3744686" y="1219200"/>
                </a:lnTo>
                <a:cubicBezTo>
                  <a:pt x="3777371" y="1317255"/>
                  <a:pt x="3732042" y="1210969"/>
                  <a:pt x="3802743" y="1291771"/>
                </a:cubicBezTo>
                <a:cubicBezTo>
                  <a:pt x="3825717" y="1318027"/>
                  <a:pt x="3841448" y="1349828"/>
                  <a:pt x="3860800" y="1378857"/>
                </a:cubicBezTo>
                <a:lnTo>
                  <a:pt x="3889829" y="1422400"/>
                </a:lnTo>
                <a:cubicBezTo>
                  <a:pt x="3894667" y="1436914"/>
                  <a:pt x="3901024" y="1451007"/>
                  <a:pt x="3904343" y="1465942"/>
                </a:cubicBezTo>
                <a:cubicBezTo>
                  <a:pt x="3919850" y="1535726"/>
                  <a:pt x="3922389" y="1597755"/>
                  <a:pt x="3933372" y="1669142"/>
                </a:cubicBezTo>
                <a:cubicBezTo>
                  <a:pt x="3937052" y="1693063"/>
                  <a:pt x="3948664" y="1757786"/>
                  <a:pt x="3962400" y="1785257"/>
                </a:cubicBezTo>
                <a:cubicBezTo>
                  <a:pt x="3970201" y="1800859"/>
                  <a:pt x="3981753" y="1814286"/>
                  <a:pt x="3991429" y="1828800"/>
                </a:cubicBezTo>
                <a:cubicBezTo>
                  <a:pt x="3996267" y="1843314"/>
                  <a:pt x="3997457" y="1859612"/>
                  <a:pt x="4005943" y="1872342"/>
                </a:cubicBezTo>
                <a:cubicBezTo>
                  <a:pt x="4051518" y="1940705"/>
                  <a:pt x="4046855" y="1888196"/>
                  <a:pt x="4078514" y="1959428"/>
                </a:cubicBezTo>
                <a:cubicBezTo>
                  <a:pt x="4090941" y="1987390"/>
                  <a:pt x="4107543" y="2046514"/>
                  <a:pt x="4107543" y="2046514"/>
                </a:cubicBezTo>
                <a:cubicBezTo>
                  <a:pt x="4102705" y="2191657"/>
                  <a:pt x="4166471" y="2356658"/>
                  <a:pt x="4093029" y="2481942"/>
                </a:cubicBezTo>
                <a:cubicBezTo>
                  <a:pt x="4053847" y="2548781"/>
                  <a:pt x="3881275" y="2464996"/>
                  <a:pt x="3802743" y="2452914"/>
                </a:cubicBezTo>
                <a:cubicBezTo>
                  <a:pt x="3759441" y="2446252"/>
                  <a:pt x="3715657" y="2443238"/>
                  <a:pt x="3672114" y="2438400"/>
                </a:cubicBezTo>
                <a:cubicBezTo>
                  <a:pt x="3657600" y="2433562"/>
                  <a:pt x="3643574" y="2426885"/>
                  <a:pt x="3628572" y="2423885"/>
                </a:cubicBezTo>
                <a:cubicBezTo>
                  <a:pt x="3459867" y="2390143"/>
                  <a:pt x="3374585" y="2415466"/>
                  <a:pt x="3164114" y="2423885"/>
                </a:cubicBezTo>
                <a:lnTo>
                  <a:pt x="2569029" y="2409371"/>
                </a:lnTo>
                <a:cubicBezTo>
                  <a:pt x="2539627" y="2408120"/>
                  <a:pt x="2510671" y="2401241"/>
                  <a:pt x="2481943" y="2394857"/>
                </a:cubicBezTo>
                <a:cubicBezTo>
                  <a:pt x="2414483" y="2379866"/>
                  <a:pt x="2454231" y="2371531"/>
                  <a:pt x="2365829" y="2365828"/>
                </a:cubicBezTo>
                <a:cubicBezTo>
                  <a:pt x="2150124" y="2351912"/>
                  <a:pt x="1503321" y="2340032"/>
                  <a:pt x="1364343" y="2336800"/>
                </a:cubicBezTo>
                <a:cubicBezTo>
                  <a:pt x="1287703" y="2311252"/>
                  <a:pt x="1333530" y="2330771"/>
                  <a:pt x="1233714" y="2264228"/>
                </a:cubicBezTo>
                <a:cubicBezTo>
                  <a:pt x="1219200" y="2254552"/>
                  <a:pt x="1206720" y="2240716"/>
                  <a:pt x="1190172" y="2235200"/>
                </a:cubicBezTo>
                <a:lnTo>
                  <a:pt x="1103086" y="2206171"/>
                </a:lnTo>
                <a:cubicBezTo>
                  <a:pt x="1088572" y="2196495"/>
                  <a:pt x="1075145" y="2184943"/>
                  <a:pt x="1059543" y="2177142"/>
                </a:cubicBezTo>
                <a:cubicBezTo>
                  <a:pt x="1045859" y="2170300"/>
                  <a:pt x="1029374" y="2170058"/>
                  <a:pt x="1016000" y="2162628"/>
                </a:cubicBezTo>
                <a:cubicBezTo>
                  <a:pt x="985502" y="2145685"/>
                  <a:pt x="957943" y="2123924"/>
                  <a:pt x="928914" y="2104571"/>
                </a:cubicBezTo>
                <a:cubicBezTo>
                  <a:pt x="914400" y="2094895"/>
                  <a:pt x="901921" y="2081058"/>
                  <a:pt x="885372" y="2075542"/>
                </a:cubicBezTo>
                <a:cubicBezTo>
                  <a:pt x="870858" y="2070704"/>
                  <a:pt x="855203" y="2068458"/>
                  <a:pt x="841829" y="2061028"/>
                </a:cubicBezTo>
                <a:cubicBezTo>
                  <a:pt x="811331" y="2044085"/>
                  <a:pt x="783772" y="2022323"/>
                  <a:pt x="754743" y="2002971"/>
                </a:cubicBezTo>
                <a:lnTo>
                  <a:pt x="711200" y="1973942"/>
                </a:lnTo>
                <a:cubicBezTo>
                  <a:pt x="657566" y="1893490"/>
                  <a:pt x="712859" y="1957124"/>
                  <a:pt x="638629" y="1915885"/>
                </a:cubicBezTo>
                <a:cubicBezTo>
                  <a:pt x="608131" y="1898942"/>
                  <a:pt x="580572" y="1877180"/>
                  <a:pt x="551543" y="1857828"/>
                </a:cubicBezTo>
                <a:cubicBezTo>
                  <a:pt x="537029" y="1848152"/>
                  <a:pt x="524549" y="1834316"/>
                  <a:pt x="508000" y="1828800"/>
                </a:cubicBezTo>
                <a:lnTo>
                  <a:pt x="420914" y="1799771"/>
                </a:lnTo>
                <a:cubicBezTo>
                  <a:pt x="296144" y="1716588"/>
                  <a:pt x="453999" y="1816311"/>
                  <a:pt x="333829" y="1756228"/>
                </a:cubicBezTo>
                <a:cubicBezTo>
                  <a:pt x="318227" y="1748427"/>
                  <a:pt x="306226" y="1734285"/>
                  <a:pt x="290286" y="1727200"/>
                </a:cubicBezTo>
                <a:cubicBezTo>
                  <a:pt x="262324" y="1714773"/>
                  <a:pt x="203200" y="1698171"/>
                  <a:pt x="203200" y="1698171"/>
                </a:cubicBezTo>
                <a:cubicBezTo>
                  <a:pt x="188686" y="1688495"/>
                  <a:pt x="175259" y="1676943"/>
                  <a:pt x="159657" y="1669142"/>
                </a:cubicBezTo>
                <a:cubicBezTo>
                  <a:pt x="145973" y="1662300"/>
                  <a:pt x="128061" y="1664185"/>
                  <a:pt x="116114" y="1654628"/>
                </a:cubicBezTo>
                <a:cubicBezTo>
                  <a:pt x="102493" y="1643731"/>
                  <a:pt x="96762" y="1625599"/>
                  <a:pt x="87086" y="1611085"/>
                </a:cubicBezTo>
                <a:cubicBezTo>
                  <a:pt x="82248" y="1582057"/>
                  <a:pt x="78956" y="1552728"/>
                  <a:pt x="72572" y="1524000"/>
                </a:cubicBezTo>
                <a:cubicBezTo>
                  <a:pt x="69253" y="1509065"/>
                  <a:pt x="58057" y="1495757"/>
                  <a:pt x="58057" y="1480457"/>
                </a:cubicBezTo>
                <a:cubicBezTo>
                  <a:pt x="58057" y="1460509"/>
                  <a:pt x="72572" y="1422400"/>
                  <a:pt x="72572" y="1422400"/>
                </a:cubicBezTo>
              </a:path>
            </a:pathLst>
          </a:cu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319" y="1873843"/>
            <a:ext cx="6582231" cy="4962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6172200" y="3241687"/>
            <a:ext cx="381000" cy="38100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" name="Group 7"/>
          <p:cNvGrpSpPr/>
          <p:nvPr/>
        </p:nvGrpSpPr>
        <p:grpSpPr>
          <a:xfrm>
            <a:off x="0" y="213815"/>
            <a:ext cx="4622836" cy="3811481"/>
            <a:chOff x="4724400" y="533400"/>
            <a:chExt cx="4622836" cy="3811481"/>
          </a:xfrm>
        </p:grpSpPr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400" y="533400"/>
              <a:ext cx="4622836" cy="3811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ounded Rectangle 2"/>
            <p:cNvSpPr/>
            <p:nvPr/>
          </p:nvSpPr>
          <p:spPr>
            <a:xfrm>
              <a:off x="4925434" y="685800"/>
              <a:ext cx="3837566" cy="3200400"/>
            </a:xfrm>
            <a:prstGeom prst="roundRect">
              <a:avLst/>
            </a:prstGeom>
            <a:noFill/>
            <a:ln w="1016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5" name="Straight Connector 4"/>
          <p:cNvCxnSpPr/>
          <p:nvPr/>
        </p:nvCxnSpPr>
        <p:spPr>
          <a:xfrm>
            <a:off x="3886200" y="457200"/>
            <a:ext cx="2667000" cy="286811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09600" y="3566615"/>
            <a:ext cx="5562600" cy="14388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745600" y="1027545"/>
            <a:ext cx="74251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4800" dirty="0"/>
              <a:t>α</a:t>
            </a:r>
            <a:r>
              <a:rPr lang="en-US" sz="4800" baseline="-25000" dirty="0"/>
              <a:t>1</a:t>
            </a:r>
            <a:endParaRPr lang="en-GB" sz="4800" baseline="-25000" dirty="0"/>
          </a:p>
        </p:txBody>
      </p:sp>
      <p:sp>
        <p:nvSpPr>
          <p:cNvPr id="21" name="Rectangle 20"/>
          <p:cNvSpPr/>
          <p:nvPr/>
        </p:nvSpPr>
        <p:spPr>
          <a:xfrm>
            <a:off x="2874560" y="899236"/>
            <a:ext cx="74251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4800" dirty="0"/>
              <a:t>α</a:t>
            </a:r>
            <a:r>
              <a:rPr lang="en-US" sz="4800" baseline="-25000" dirty="0"/>
              <a:t>3</a:t>
            </a:r>
            <a:endParaRPr lang="en-GB" sz="4800" baseline="-25000" dirty="0"/>
          </a:p>
        </p:txBody>
      </p:sp>
      <p:sp>
        <p:nvSpPr>
          <p:cNvPr id="22" name="Rectangle 21"/>
          <p:cNvSpPr/>
          <p:nvPr/>
        </p:nvSpPr>
        <p:spPr>
          <a:xfrm>
            <a:off x="1488111" y="2594538"/>
            <a:ext cx="74251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4800" dirty="0"/>
              <a:t>α</a:t>
            </a:r>
            <a:r>
              <a:rPr lang="en-US" sz="4800" baseline="-25000" dirty="0"/>
              <a:t>2</a:t>
            </a:r>
            <a:endParaRPr lang="en-GB" sz="4800" baseline="-25000" dirty="0"/>
          </a:p>
        </p:txBody>
      </p:sp>
      <p:sp>
        <p:nvSpPr>
          <p:cNvPr id="23" name="Rectangle 22"/>
          <p:cNvSpPr/>
          <p:nvPr/>
        </p:nvSpPr>
        <p:spPr>
          <a:xfrm>
            <a:off x="1748561" y="1550916"/>
            <a:ext cx="74251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4800" dirty="0"/>
              <a:t>α</a:t>
            </a:r>
            <a:r>
              <a:rPr lang="en-US" sz="4800" baseline="-25000" dirty="0"/>
              <a:t>2</a:t>
            </a:r>
            <a:endParaRPr lang="en-GB" sz="4800" baseline="-25000" dirty="0"/>
          </a:p>
        </p:txBody>
      </p:sp>
      <p:sp>
        <p:nvSpPr>
          <p:cNvPr id="24" name="Rectangle 23"/>
          <p:cNvSpPr/>
          <p:nvPr/>
        </p:nvSpPr>
        <p:spPr>
          <a:xfrm>
            <a:off x="2743200" y="2179039"/>
            <a:ext cx="74251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4800" dirty="0"/>
              <a:t>α</a:t>
            </a:r>
            <a:r>
              <a:rPr lang="en-US" sz="4800" baseline="-25000" dirty="0"/>
              <a:t>1</a:t>
            </a:r>
            <a:endParaRPr lang="en-GB" sz="4800" baseline="-25000" dirty="0"/>
          </a:p>
        </p:txBody>
      </p:sp>
      <p:sp>
        <p:nvSpPr>
          <p:cNvPr id="25" name="Rectangle 24"/>
          <p:cNvSpPr/>
          <p:nvPr/>
        </p:nvSpPr>
        <p:spPr>
          <a:xfrm>
            <a:off x="457200" y="2179039"/>
            <a:ext cx="74251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4800" dirty="0"/>
              <a:t>α</a:t>
            </a:r>
            <a:r>
              <a:rPr lang="en-US" sz="4800" baseline="-25000" dirty="0"/>
              <a:t>4</a:t>
            </a:r>
            <a:endParaRPr lang="en-GB" sz="4800" baseline="-25000" dirty="0"/>
          </a:p>
        </p:txBody>
      </p:sp>
      <p:sp>
        <p:nvSpPr>
          <p:cNvPr id="26" name="Rectangle 25"/>
          <p:cNvSpPr/>
          <p:nvPr/>
        </p:nvSpPr>
        <p:spPr>
          <a:xfrm>
            <a:off x="2022867" y="340143"/>
            <a:ext cx="74251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4800" dirty="0"/>
              <a:t>α</a:t>
            </a:r>
            <a:r>
              <a:rPr lang="en-US" sz="4800" baseline="-25000" dirty="0"/>
              <a:t>4</a:t>
            </a:r>
            <a:endParaRPr lang="en-GB" sz="4800" baseline="-25000" dirty="0"/>
          </a:p>
        </p:txBody>
      </p:sp>
      <p:sp>
        <p:nvSpPr>
          <p:cNvPr id="27" name="Rectangle 26"/>
          <p:cNvSpPr/>
          <p:nvPr/>
        </p:nvSpPr>
        <p:spPr>
          <a:xfrm>
            <a:off x="308876" y="324934"/>
            <a:ext cx="6014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600" dirty="0"/>
              <a:t>α</a:t>
            </a:r>
            <a:r>
              <a:rPr lang="en-US" sz="3600" baseline="-25000" dirty="0"/>
              <a:t>2</a:t>
            </a:r>
            <a:endParaRPr lang="en-GB" sz="3600" baseline="-25000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811066" y="616696"/>
            <a:ext cx="211801" cy="36766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1295400" y="1105556"/>
            <a:ext cx="327690" cy="29151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2767979" y="2179039"/>
            <a:ext cx="378226" cy="26600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2401977" y="1862791"/>
            <a:ext cx="274305" cy="17578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3451053" y="4343876"/>
            <a:ext cx="194046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6600" dirty="0">
                <a:solidFill>
                  <a:srgbClr val="FFC000"/>
                </a:solidFill>
              </a:rPr>
              <a:t>σ</a:t>
            </a:r>
            <a:r>
              <a:rPr lang="en-US" sz="6600" baseline="-25000" dirty="0">
                <a:solidFill>
                  <a:srgbClr val="FFC000"/>
                </a:solidFill>
              </a:rPr>
              <a:t>micro</a:t>
            </a:r>
            <a:endParaRPr lang="en-GB" sz="6600" baseline="-25000" dirty="0">
              <a:solidFill>
                <a:srgbClr val="FFC000"/>
              </a:solidFill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flipH="1" flipV="1">
            <a:off x="2676282" y="2381913"/>
            <a:ext cx="714619" cy="2571088"/>
          </a:xfrm>
          <a:prstGeom prst="straightConnector1">
            <a:avLst/>
          </a:prstGeom>
          <a:ln w="762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737078" y="485941"/>
            <a:ext cx="38550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microscale solar-induced thermal stresses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-548780" y="3003140"/>
            <a:ext cx="9940134" cy="5059567"/>
            <a:chOff x="-548780" y="3003140"/>
            <a:chExt cx="9940134" cy="5059567"/>
          </a:xfrm>
        </p:grpSpPr>
        <p:sp>
          <p:nvSpPr>
            <p:cNvPr id="10" name="Freeform 9"/>
            <p:cNvSpPr/>
            <p:nvPr/>
          </p:nvSpPr>
          <p:spPr>
            <a:xfrm>
              <a:off x="-548780" y="3003140"/>
              <a:ext cx="9940134" cy="5059567"/>
            </a:xfrm>
            <a:custGeom>
              <a:avLst/>
              <a:gdLst>
                <a:gd name="connsiteX0" fmla="*/ 379039 w 9940134"/>
                <a:gd name="connsiteY0" fmla="*/ 128336 h 5059567"/>
                <a:gd name="connsiteX1" fmla="*/ 379039 w 9940134"/>
                <a:gd name="connsiteY1" fmla="*/ 128336 h 5059567"/>
                <a:gd name="connsiteX2" fmla="*/ 603629 w 9940134"/>
                <a:gd name="connsiteY2" fmla="*/ 336884 h 5059567"/>
                <a:gd name="connsiteX3" fmla="*/ 651755 w 9940134"/>
                <a:gd name="connsiteY3" fmla="*/ 352926 h 5059567"/>
                <a:gd name="connsiteX4" fmla="*/ 764050 w 9940134"/>
                <a:gd name="connsiteY4" fmla="*/ 401052 h 5059567"/>
                <a:gd name="connsiteX5" fmla="*/ 1052808 w 9940134"/>
                <a:gd name="connsiteY5" fmla="*/ 561473 h 5059567"/>
                <a:gd name="connsiteX6" fmla="*/ 1261355 w 9940134"/>
                <a:gd name="connsiteY6" fmla="*/ 705852 h 5059567"/>
                <a:gd name="connsiteX7" fmla="*/ 1421776 w 9940134"/>
                <a:gd name="connsiteY7" fmla="*/ 786063 h 5059567"/>
                <a:gd name="connsiteX8" fmla="*/ 1742618 w 9940134"/>
                <a:gd name="connsiteY8" fmla="*/ 1042736 h 5059567"/>
                <a:gd name="connsiteX9" fmla="*/ 1903039 w 9940134"/>
                <a:gd name="connsiteY9" fmla="*/ 1138989 h 5059567"/>
                <a:gd name="connsiteX10" fmla="*/ 1999292 w 9940134"/>
                <a:gd name="connsiteY10" fmla="*/ 1235242 h 5059567"/>
                <a:gd name="connsiteX11" fmla="*/ 2063460 w 9940134"/>
                <a:gd name="connsiteY11" fmla="*/ 1267326 h 5059567"/>
                <a:gd name="connsiteX12" fmla="*/ 2175755 w 9940134"/>
                <a:gd name="connsiteY12" fmla="*/ 1363578 h 5059567"/>
                <a:gd name="connsiteX13" fmla="*/ 2223881 w 9940134"/>
                <a:gd name="connsiteY13" fmla="*/ 1379621 h 5059567"/>
                <a:gd name="connsiteX14" fmla="*/ 2320134 w 9940134"/>
                <a:gd name="connsiteY14" fmla="*/ 1443789 h 5059567"/>
                <a:gd name="connsiteX15" fmla="*/ 2368260 w 9940134"/>
                <a:gd name="connsiteY15" fmla="*/ 1475873 h 5059567"/>
                <a:gd name="connsiteX16" fmla="*/ 2753271 w 9940134"/>
                <a:gd name="connsiteY16" fmla="*/ 1892968 h 5059567"/>
                <a:gd name="connsiteX17" fmla="*/ 2913692 w 9940134"/>
                <a:gd name="connsiteY17" fmla="*/ 2133600 h 5059567"/>
                <a:gd name="connsiteX18" fmla="*/ 3009944 w 9940134"/>
                <a:gd name="connsiteY18" fmla="*/ 2277978 h 5059567"/>
                <a:gd name="connsiteX19" fmla="*/ 3058071 w 9940134"/>
                <a:gd name="connsiteY19" fmla="*/ 2342147 h 5059567"/>
                <a:gd name="connsiteX20" fmla="*/ 3074113 w 9940134"/>
                <a:gd name="connsiteY20" fmla="*/ 2390273 h 5059567"/>
                <a:gd name="connsiteX21" fmla="*/ 3218492 w 9940134"/>
                <a:gd name="connsiteY21" fmla="*/ 2502568 h 5059567"/>
                <a:gd name="connsiteX22" fmla="*/ 3330786 w 9940134"/>
                <a:gd name="connsiteY22" fmla="*/ 2598821 h 5059567"/>
                <a:gd name="connsiteX23" fmla="*/ 3362871 w 9940134"/>
                <a:gd name="connsiteY23" fmla="*/ 2646947 h 5059567"/>
                <a:gd name="connsiteX24" fmla="*/ 3443081 w 9940134"/>
                <a:gd name="connsiteY24" fmla="*/ 2711115 h 5059567"/>
                <a:gd name="connsiteX25" fmla="*/ 3475165 w 9940134"/>
                <a:gd name="connsiteY25" fmla="*/ 2743200 h 5059567"/>
                <a:gd name="connsiteX26" fmla="*/ 3523292 w 9940134"/>
                <a:gd name="connsiteY26" fmla="*/ 2775284 h 5059567"/>
                <a:gd name="connsiteX27" fmla="*/ 3651629 w 9940134"/>
                <a:gd name="connsiteY27" fmla="*/ 2855494 h 5059567"/>
                <a:gd name="connsiteX28" fmla="*/ 3779965 w 9940134"/>
                <a:gd name="connsiteY28" fmla="*/ 2951747 h 5059567"/>
                <a:gd name="connsiteX29" fmla="*/ 3828092 w 9940134"/>
                <a:gd name="connsiteY29" fmla="*/ 2999873 h 5059567"/>
                <a:gd name="connsiteX30" fmla="*/ 3956429 w 9940134"/>
                <a:gd name="connsiteY30" fmla="*/ 3096126 h 5059567"/>
                <a:gd name="connsiteX31" fmla="*/ 4004555 w 9940134"/>
                <a:gd name="connsiteY31" fmla="*/ 3128210 h 5059567"/>
                <a:gd name="connsiteX32" fmla="*/ 4100808 w 9940134"/>
                <a:gd name="connsiteY32" fmla="*/ 3144252 h 5059567"/>
                <a:gd name="connsiteX33" fmla="*/ 4229144 w 9940134"/>
                <a:gd name="connsiteY33" fmla="*/ 3208421 h 5059567"/>
                <a:gd name="connsiteX34" fmla="*/ 4405608 w 9940134"/>
                <a:gd name="connsiteY34" fmla="*/ 3288631 h 5059567"/>
                <a:gd name="connsiteX35" fmla="*/ 4469776 w 9940134"/>
                <a:gd name="connsiteY35" fmla="*/ 3304673 h 5059567"/>
                <a:gd name="connsiteX36" fmla="*/ 4533944 w 9940134"/>
                <a:gd name="connsiteY36" fmla="*/ 3336757 h 5059567"/>
                <a:gd name="connsiteX37" fmla="*/ 4710408 w 9940134"/>
                <a:gd name="connsiteY37" fmla="*/ 3384884 h 5059567"/>
                <a:gd name="connsiteX38" fmla="*/ 5175629 w 9940134"/>
                <a:gd name="connsiteY38" fmla="*/ 3368842 h 5059567"/>
                <a:gd name="connsiteX39" fmla="*/ 5255839 w 9940134"/>
                <a:gd name="connsiteY39" fmla="*/ 3336757 h 5059567"/>
                <a:gd name="connsiteX40" fmla="*/ 5384176 w 9940134"/>
                <a:gd name="connsiteY40" fmla="*/ 3304673 h 5059567"/>
                <a:gd name="connsiteX41" fmla="*/ 6057944 w 9940134"/>
                <a:gd name="connsiteY41" fmla="*/ 3336757 h 5059567"/>
                <a:gd name="connsiteX42" fmla="*/ 7357355 w 9940134"/>
                <a:gd name="connsiteY42" fmla="*/ 3304673 h 5059567"/>
                <a:gd name="connsiteX43" fmla="*/ 7453608 w 9940134"/>
                <a:gd name="connsiteY43" fmla="*/ 3256547 h 5059567"/>
                <a:gd name="connsiteX44" fmla="*/ 7854660 w 9940134"/>
                <a:gd name="connsiteY44" fmla="*/ 3272589 h 5059567"/>
                <a:gd name="connsiteX45" fmla="*/ 7918829 w 9940134"/>
                <a:gd name="connsiteY45" fmla="*/ 3304673 h 5059567"/>
                <a:gd name="connsiteX46" fmla="*/ 8015081 w 9940134"/>
                <a:gd name="connsiteY46" fmla="*/ 3368842 h 5059567"/>
                <a:gd name="connsiteX47" fmla="*/ 8271755 w 9940134"/>
                <a:gd name="connsiteY47" fmla="*/ 3497178 h 5059567"/>
                <a:gd name="connsiteX48" fmla="*/ 8608639 w 9940134"/>
                <a:gd name="connsiteY48" fmla="*/ 3625515 h 5059567"/>
                <a:gd name="connsiteX49" fmla="*/ 8897397 w 9940134"/>
                <a:gd name="connsiteY49" fmla="*/ 3705726 h 5059567"/>
                <a:gd name="connsiteX50" fmla="*/ 9057818 w 9940134"/>
                <a:gd name="connsiteY50" fmla="*/ 3753852 h 5059567"/>
                <a:gd name="connsiteX51" fmla="*/ 9234281 w 9940134"/>
                <a:gd name="connsiteY51" fmla="*/ 3769894 h 5059567"/>
                <a:gd name="connsiteX52" fmla="*/ 9410744 w 9940134"/>
                <a:gd name="connsiteY52" fmla="*/ 3801978 h 5059567"/>
                <a:gd name="connsiteX53" fmla="*/ 9651376 w 9940134"/>
                <a:gd name="connsiteY53" fmla="*/ 3834063 h 5059567"/>
                <a:gd name="connsiteX54" fmla="*/ 9699502 w 9940134"/>
                <a:gd name="connsiteY54" fmla="*/ 3850105 h 5059567"/>
                <a:gd name="connsiteX55" fmla="*/ 9892008 w 9940134"/>
                <a:gd name="connsiteY55" fmla="*/ 4026568 h 5059567"/>
                <a:gd name="connsiteX56" fmla="*/ 9940134 w 9940134"/>
                <a:gd name="connsiteY56" fmla="*/ 4058652 h 5059567"/>
                <a:gd name="connsiteX57" fmla="*/ 9795755 w 9940134"/>
                <a:gd name="connsiteY57" fmla="*/ 4170947 h 5059567"/>
                <a:gd name="connsiteX58" fmla="*/ 9731586 w 9940134"/>
                <a:gd name="connsiteY58" fmla="*/ 4219073 h 5059567"/>
                <a:gd name="connsiteX59" fmla="*/ 9651376 w 9940134"/>
                <a:gd name="connsiteY59" fmla="*/ 4267200 h 5059567"/>
                <a:gd name="connsiteX60" fmla="*/ 9603250 w 9940134"/>
                <a:gd name="connsiteY60" fmla="*/ 4315326 h 5059567"/>
                <a:gd name="connsiteX61" fmla="*/ 9490955 w 9940134"/>
                <a:gd name="connsiteY61" fmla="*/ 4363452 h 5059567"/>
                <a:gd name="connsiteX62" fmla="*/ 9218239 w 9940134"/>
                <a:gd name="connsiteY62" fmla="*/ 4539915 h 5059567"/>
                <a:gd name="connsiteX63" fmla="*/ 8945523 w 9940134"/>
                <a:gd name="connsiteY63" fmla="*/ 4652210 h 5059567"/>
                <a:gd name="connsiteX64" fmla="*/ 8833229 w 9940134"/>
                <a:gd name="connsiteY64" fmla="*/ 4732421 h 5059567"/>
                <a:gd name="connsiteX65" fmla="*/ 8480302 w 9940134"/>
                <a:gd name="connsiteY65" fmla="*/ 4844715 h 5059567"/>
                <a:gd name="connsiteX66" fmla="*/ 8384050 w 9940134"/>
                <a:gd name="connsiteY66" fmla="*/ 4860757 h 5059567"/>
                <a:gd name="connsiteX67" fmla="*/ 8223629 w 9940134"/>
                <a:gd name="connsiteY67" fmla="*/ 4876800 h 5059567"/>
                <a:gd name="connsiteX68" fmla="*/ 8111334 w 9940134"/>
                <a:gd name="connsiteY68" fmla="*/ 4892842 h 5059567"/>
                <a:gd name="connsiteX69" fmla="*/ 7966955 w 9940134"/>
                <a:gd name="connsiteY69" fmla="*/ 4924926 h 5059567"/>
                <a:gd name="connsiteX70" fmla="*/ 7694239 w 9940134"/>
                <a:gd name="connsiteY70" fmla="*/ 4940968 h 5059567"/>
                <a:gd name="connsiteX71" fmla="*/ 7549860 w 9940134"/>
                <a:gd name="connsiteY71" fmla="*/ 4957010 h 5059567"/>
                <a:gd name="connsiteX72" fmla="*/ 6667544 w 9940134"/>
                <a:gd name="connsiteY72" fmla="*/ 4973052 h 5059567"/>
                <a:gd name="connsiteX73" fmla="*/ 1726576 w 9940134"/>
                <a:gd name="connsiteY73" fmla="*/ 4989094 h 5059567"/>
                <a:gd name="connsiteX74" fmla="*/ 1325523 w 9940134"/>
                <a:gd name="connsiteY74" fmla="*/ 4860757 h 5059567"/>
                <a:gd name="connsiteX75" fmla="*/ 1100934 w 9940134"/>
                <a:gd name="connsiteY75" fmla="*/ 4812631 h 5059567"/>
                <a:gd name="connsiteX76" fmla="*/ 1004681 w 9940134"/>
                <a:gd name="connsiteY76" fmla="*/ 4780547 h 5059567"/>
                <a:gd name="connsiteX77" fmla="*/ 924471 w 9940134"/>
                <a:gd name="connsiteY77" fmla="*/ 4748463 h 5059567"/>
                <a:gd name="connsiteX78" fmla="*/ 699881 w 9940134"/>
                <a:gd name="connsiteY78" fmla="*/ 4700336 h 5059567"/>
                <a:gd name="connsiteX79" fmla="*/ 571544 w 9940134"/>
                <a:gd name="connsiteY79" fmla="*/ 4572000 h 5059567"/>
                <a:gd name="connsiteX80" fmla="*/ 427165 w 9940134"/>
                <a:gd name="connsiteY80" fmla="*/ 4411578 h 5059567"/>
                <a:gd name="connsiteX81" fmla="*/ 362997 w 9940134"/>
                <a:gd name="connsiteY81" fmla="*/ 4315326 h 5059567"/>
                <a:gd name="connsiteX82" fmla="*/ 250702 w 9940134"/>
                <a:gd name="connsiteY82" fmla="*/ 4154905 h 5059567"/>
                <a:gd name="connsiteX83" fmla="*/ 218618 w 9940134"/>
                <a:gd name="connsiteY83" fmla="*/ 4090736 h 5059567"/>
                <a:gd name="connsiteX84" fmla="*/ 186534 w 9940134"/>
                <a:gd name="connsiteY84" fmla="*/ 4042610 h 5059567"/>
                <a:gd name="connsiteX85" fmla="*/ 154450 w 9940134"/>
                <a:gd name="connsiteY85" fmla="*/ 3978442 h 5059567"/>
                <a:gd name="connsiteX86" fmla="*/ 106323 w 9940134"/>
                <a:gd name="connsiteY86" fmla="*/ 3914273 h 5059567"/>
                <a:gd name="connsiteX87" fmla="*/ 74239 w 9940134"/>
                <a:gd name="connsiteY87" fmla="*/ 3850105 h 5059567"/>
                <a:gd name="connsiteX88" fmla="*/ 26113 w 9940134"/>
                <a:gd name="connsiteY88" fmla="*/ 3721768 h 5059567"/>
                <a:gd name="connsiteX89" fmla="*/ 26113 w 9940134"/>
                <a:gd name="connsiteY89" fmla="*/ 1973178 h 5059567"/>
                <a:gd name="connsiteX90" fmla="*/ 42155 w 9940134"/>
                <a:gd name="connsiteY90" fmla="*/ 1892968 h 5059567"/>
                <a:gd name="connsiteX91" fmla="*/ 74239 w 9940134"/>
                <a:gd name="connsiteY91" fmla="*/ 1764631 h 5059567"/>
                <a:gd name="connsiteX92" fmla="*/ 90281 w 9940134"/>
                <a:gd name="connsiteY92" fmla="*/ 1572126 h 5059567"/>
                <a:gd name="connsiteX93" fmla="*/ 106323 w 9940134"/>
                <a:gd name="connsiteY93" fmla="*/ 1507957 h 5059567"/>
                <a:gd name="connsiteX94" fmla="*/ 154450 w 9940134"/>
                <a:gd name="connsiteY94" fmla="*/ 1315452 h 5059567"/>
                <a:gd name="connsiteX95" fmla="*/ 170492 w 9940134"/>
                <a:gd name="connsiteY95" fmla="*/ 1203157 h 5059567"/>
                <a:gd name="connsiteX96" fmla="*/ 186534 w 9940134"/>
                <a:gd name="connsiteY96" fmla="*/ 1106905 h 5059567"/>
                <a:gd name="connsiteX97" fmla="*/ 234660 w 9940134"/>
                <a:gd name="connsiteY97" fmla="*/ 882315 h 5059567"/>
                <a:gd name="connsiteX98" fmla="*/ 250702 w 9940134"/>
                <a:gd name="connsiteY98" fmla="*/ 737936 h 5059567"/>
                <a:gd name="connsiteX99" fmla="*/ 266744 w 9940134"/>
                <a:gd name="connsiteY99" fmla="*/ 673768 h 5059567"/>
                <a:gd name="connsiteX100" fmla="*/ 298829 w 9940134"/>
                <a:gd name="connsiteY100" fmla="*/ 529389 h 5059567"/>
                <a:gd name="connsiteX101" fmla="*/ 314871 w 9940134"/>
                <a:gd name="connsiteY101" fmla="*/ 352926 h 5059567"/>
                <a:gd name="connsiteX102" fmla="*/ 330913 w 9940134"/>
                <a:gd name="connsiteY102" fmla="*/ 272715 h 5059567"/>
                <a:gd name="connsiteX103" fmla="*/ 346955 w 9940134"/>
                <a:gd name="connsiteY103" fmla="*/ 80210 h 5059567"/>
                <a:gd name="connsiteX104" fmla="*/ 395081 w 9940134"/>
                <a:gd name="connsiteY104" fmla="*/ 64168 h 5059567"/>
                <a:gd name="connsiteX105" fmla="*/ 491334 w 9940134"/>
                <a:gd name="connsiteY105" fmla="*/ 0 h 5059567"/>
                <a:gd name="connsiteX106" fmla="*/ 523418 w 9940134"/>
                <a:gd name="connsiteY106" fmla="*/ 16042 h 5059567"/>
                <a:gd name="connsiteX107" fmla="*/ 555502 w 9940134"/>
                <a:gd name="connsiteY107" fmla="*/ 288757 h 5059567"/>
                <a:gd name="connsiteX108" fmla="*/ 523418 w 9940134"/>
                <a:gd name="connsiteY108" fmla="*/ 304800 h 505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</a:cxnLst>
              <a:rect l="l" t="t" r="r" b="b"/>
              <a:pathLst>
                <a:path w="9940134" h="5059567">
                  <a:moveTo>
                    <a:pt x="379039" y="128336"/>
                  </a:moveTo>
                  <a:lnTo>
                    <a:pt x="379039" y="128336"/>
                  </a:lnTo>
                  <a:cubicBezTo>
                    <a:pt x="400389" y="149686"/>
                    <a:pt x="525398" y="297769"/>
                    <a:pt x="603629" y="336884"/>
                  </a:cubicBezTo>
                  <a:cubicBezTo>
                    <a:pt x="618754" y="344446"/>
                    <a:pt x="636630" y="345364"/>
                    <a:pt x="651755" y="352926"/>
                  </a:cubicBezTo>
                  <a:cubicBezTo>
                    <a:pt x="762539" y="408318"/>
                    <a:pt x="630502" y="367665"/>
                    <a:pt x="764050" y="401052"/>
                  </a:cubicBezTo>
                  <a:cubicBezTo>
                    <a:pt x="860303" y="454526"/>
                    <a:pt x="962277" y="498798"/>
                    <a:pt x="1052808" y="561473"/>
                  </a:cubicBezTo>
                  <a:cubicBezTo>
                    <a:pt x="1122324" y="609599"/>
                    <a:pt x="1189133" y="661891"/>
                    <a:pt x="1261355" y="705852"/>
                  </a:cubicBezTo>
                  <a:cubicBezTo>
                    <a:pt x="1312424" y="736937"/>
                    <a:pt x="1372798" y="751778"/>
                    <a:pt x="1421776" y="786063"/>
                  </a:cubicBezTo>
                  <a:cubicBezTo>
                    <a:pt x="1533977" y="864604"/>
                    <a:pt x="1625177" y="972271"/>
                    <a:pt x="1742618" y="1042736"/>
                  </a:cubicBezTo>
                  <a:cubicBezTo>
                    <a:pt x="1796092" y="1074820"/>
                    <a:pt x="1853151" y="1101573"/>
                    <a:pt x="1903039" y="1138989"/>
                  </a:cubicBezTo>
                  <a:cubicBezTo>
                    <a:pt x="1939338" y="1166214"/>
                    <a:pt x="1963861" y="1206897"/>
                    <a:pt x="1999292" y="1235242"/>
                  </a:cubicBezTo>
                  <a:cubicBezTo>
                    <a:pt x="2017966" y="1250181"/>
                    <a:pt x="2044329" y="1252978"/>
                    <a:pt x="2063460" y="1267326"/>
                  </a:cubicBezTo>
                  <a:cubicBezTo>
                    <a:pt x="2142403" y="1326532"/>
                    <a:pt x="2101733" y="1326566"/>
                    <a:pt x="2175755" y="1363578"/>
                  </a:cubicBezTo>
                  <a:cubicBezTo>
                    <a:pt x="2190880" y="1371140"/>
                    <a:pt x="2209099" y="1371409"/>
                    <a:pt x="2223881" y="1379621"/>
                  </a:cubicBezTo>
                  <a:cubicBezTo>
                    <a:pt x="2257589" y="1398348"/>
                    <a:pt x="2288050" y="1422400"/>
                    <a:pt x="2320134" y="1443789"/>
                  </a:cubicBezTo>
                  <a:cubicBezTo>
                    <a:pt x="2336176" y="1454484"/>
                    <a:pt x="2354627" y="1462240"/>
                    <a:pt x="2368260" y="1475873"/>
                  </a:cubicBezTo>
                  <a:cubicBezTo>
                    <a:pt x="2459142" y="1566755"/>
                    <a:pt x="2704274" y="1804773"/>
                    <a:pt x="2753271" y="1892968"/>
                  </a:cubicBezTo>
                  <a:cubicBezTo>
                    <a:pt x="2910835" y="2176585"/>
                    <a:pt x="2754941" y="1917122"/>
                    <a:pt x="2913692" y="2133600"/>
                  </a:cubicBezTo>
                  <a:cubicBezTo>
                    <a:pt x="2947897" y="2180243"/>
                    <a:pt x="2975240" y="2231706"/>
                    <a:pt x="3009944" y="2277978"/>
                  </a:cubicBezTo>
                  <a:lnTo>
                    <a:pt x="3058071" y="2342147"/>
                  </a:lnTo>
                  <a:cubicBezTo>
                    <a:pt x="3063418" y="2358189"/>
                    <a:pt x="3063731" y="2376925"/>
                    <a:pt x="3074113" y="2390273"/>
                  </a:cubicBezTo>
                  <a:cubicBezTo>
                    <a:pt x="3149860" y="2487663"/>
                    <a:pt x="3139418" y="2476210"/>
                    <a:pt x="3218492" y="2502568"/>
                  </a:cubicBezTo>
                  <a:cubicBezTo>
                    <a:pt x="3346616" y="2673400"/>
                    <a:pt x="3183985" y="2476487"/>
                    <a:pt x="3330786" y="2598821"/>
                  </a:cubicBezTo>
                  <a:cubicBezTo>
                    <a:pt x="3345598" y="2611164"/>
                    <a:pt x="3349238" y="2633314"/>
                    <a:pt x="3362871" y="2646947"/>
                  </a:cubicBezTo>
                  <a:cubicBezTo>
                    <a:pt x="3387082" y="2671158"/>
                    <a:pt x="3417084" y="2688832"/>
                    <a:pt x="3443081" y="2711115"/>
                  </a:cubicBezTo>
                  <a:cubicBezTo>
                    <a:pt x="3454565" y="2720958"/>
                    <a:pt x="3463355" y="2733752"/>
                    <a:pt x="3475165" y="2743200"/>
                  </a:cubicBezTo>
                  <a:cubicBezTo>
                    <a:pt x="3490220" y="2755244"/>
                    <a:pt x="3507603" y="2764078"/>
                    <a:pt x="3523292" y="2775284"/>
                  </a:cubicBezTo>
                  <a:cubicBezTo>
                    <a:pt x="3620477" y="2844701"/>
                    <a:pt x="3551126" y="2805243"/>
                    <a:pt x="3651629" y="2855494"/>
                  </a:cubicBezTo>
                  <a:cubicBezTo>
                    <a:pt x="3765306" y="2969174"/>
                    <a:pt x="3620511" y="2832158"/>
                    <a:pt x="3779965" y="2951747"/>
                  </a:cubicBezTo>
                  <a:cubicBezTo>
                    <a:pt x="3798115" y="2965359"/>
                    <a:pt x="3810533" y="2985507"/>
                    <a:pt x="3828092" y="2999873"/>
                  </a:cubicBezTo>
                  <a:cubicBezTo>
                    <a:pt x="3869479" y="3033735"/>
                    <a:pt x="3911936" y="3066464"/>
                    <a:pt x="3956429" y="3096126"/>
                  </a:cubicBezTo>
                  <a:cubicBezTo>
                    <a:pt x="3972471" y="3106821"/>
                    <a:pt x="3986264" y="3122113"/>
                    <a:pt x="4004555" y="3128210"/>
                  </a:cubicBezTo>
                  <a:cubicBezTo>
                    <a:pt x="4035413" y="3138496"/>
                    <a:pt x="4068724" y="3138905"/>
                    <a:pt x="4100808" y="3144252"/>
                  </a:cubicBezTo>
                  <a:cubicBezTo>
                    <a:pt x="4297849" y="3262477"/>
                    <a:pt x="4095941" y="3149219"/>
                    <a:pt x="4229144" y="3208421"/>
                  </a:cubicBezTo>
                  <a:cubicBezTo>
                    <a:pt x="4327310" y="3252051"/>
                    <a:pt x="4311232" y="3257173"/>
                    <a:pt x="4405608" y="3288631"/>
                  </a:cubicBezTo>
                  <a:cubicBezTo>
                    <a:pt x="4426524" y="3295603"/>
                    <a:pt x="4449132" y="3296932"/>
                    <a:pt x="4469776" y="3304673"/>
                  </a:cubicBezTo>
                  <a:cubicBezTo>
                    <a:pt x="4492167" y="3313070"/>
                    <a:pt x="4511740" y="3327875"/>
                    <a:pt x="4533944" y="3336757"/>
                  </a:cubicBezTo>
                  <a:cubicBezTo>
                    <a:pt x="4615361" y="3369324"/>
                    <a:pt x="4629850" y="3368773"/>
                    <a:pt x="4710408" y="3384884"/>
                  </a:cubicBezTo>
                  <a:cubicBezTo>
                    <a:pt x="4865482" y="3379537"/>
                    <a:pt x="5021064" y="3382480"/>
                    <a:pt x="5175629" y="3368842"/>
                  </a:cubicBezTo>
                  <a:cubicBezTo>
                    <a:pt x="5204314" y="3366311"/>
                    <a:pt x="5228257" y="3345032"/>
                    <a:pt x="5255839" y="3336757"/>
                  </a:cubicBezTo>
                  <a:cubicBezTo>
                    <a:pt x="5643066" y="3220587"/>
                    <a:pt x="5130065" y="3389377"/>
                    <a:pt x="5384176" y="3304673"/>
                  </a:cubicBezTo>
                  <a:cubicBezTo>
                    <a:pt x="5608765" y="3315368"/>
                    <a:pt x="5833108" y="3334835"/>
                    <a:pt x="6057944" y="3336757"/>
                  </a:cubicBezTo>
                  <a:cubicBezTo>
                    <a:pt x="7139316" y="3345999"/>
                    <a:pt x="6877985" y="3384567"/>
                    <a:pt x="7357355" y="3304673"/>
                  </a:cubicBezTo>
                  <a:cubicBezTo>
                    <a:pt x="7389439" y="3288631"/>
                    <a:pt x="7420828" y="3271116"/>
                    <a:pt x="7453608" y="3256547"/>
                  </a:cubicBezTo>
                  <a:cubicBezTo>
                    <a:pt x="7580553" y="3200128"/>
                    <a:pt x="7717145" y="3260088"/>
                    <a:pt x="7854660" y="3272589"/>
                  </a:cubicBezTo>
                  <a:cubicBezTo>
                    <a:pt x="7876050" y="3283284"/>
                    <a:pt x="7898323" y="3292369"/>
                    <a:pt x="7918829" y="3304673"/>
                  </a:cubicBezTo>
                  <a:cubicBezTo>
                    <a:pt x="7951894" y="3324512"/>
                    <a:pt x="7981229" y="3350377"/>
                    <a:pt x="8015081" y="3368842"/>
                  </a:cubicBezTo>
                  <a:cubicBezTo>
                    <a:pt x="8099058" y="3414647"/>
                    <a:pt x="8182603" y="3462508"/>
                    <a:pt x="8271755" y="3497178"/>
                  </a:cubicBezTo>
                  <a:cubicBezTo>
                    <a:pt x="8576273" y="3615602"/>
                    <a:pt x="8462538" y="3576815"/>
                    <a:pt x="8608639" y="3625515"/>
                  </a:cubicBezTo>
                  <a:cubicBezTo>
                    <a:pt x="8704929" y="3721808"/>
                    <a:pt x="8610584" y="3639539"/>
                    <a:pt x="8897397" y="3705726"/>
                  </a:cubicBezTo>
                  <a:cubicBezTo>
                    <a:pt x="8951795" y="3718279"/>
                    <a:pt x="9002976" y="3743406"/>
                    <a:pt x="9057818" y="3753852"/>
                  </a:cubicBezTo>
                  <a:cubicBezTo>
                    <a:pt x="9115838" y="3764903"/>
                    <a:pt x="9175759" y="3761914"/>
                    <a:pt x="9234281" y="3769894"/>
                  </a:cubicBezTo>
                  <a:cubicBezTo>
                    <a:pt x="9293518" y="3777972"/>
                    <a:pt x="9351654" y="3792887"/>
                    <a:pt x="9410744" y="3801978"/>
                  </a:cubicBezTo>
                  <a:cubicBezTo>
                    <a:pt x="9490724" y="3814283"/>
                    <a:pt x="9571165" y="3823368"/>
                    <a:pt x="9651376" y="3834063"/>
                  </a:cubicBezTo>
                  <a:cubicBezTo>
                    <a:pt x="9667418" y="3839410"/>
                    <a:pt x="9684820" y="3841715"/>
                    <a:pt x="9699502" y="3850105"/>
                  </a:cubicBezTo>
                  <a:cubicBezTo>
                    <a:pt x="9828767" y="3923970"/>
                    <a:pt x="9706985" y="3903219"/>
                    <a:pt x="9892008" y="4026568"/>
                  </a:cubicBezTo>
                  <a:lnTo>
                    <a:pt x="9940134" y="4058652"/>
                  </a:lnTo>
                  <a:cubicBezTo>
                    <a:pt x="9842168" y="4156618"/>
                    <a:pt x="9949252" y="4055826"/>
                    <a:pt x="9795755" y="4170947"/>
                  </a:cubicBezTo>
                  <a:cubicBezTo>
                    <a:pt x="9774365" y="4186989"/>
                    <a:pt x="9753832" y="4204242"/>
                    <a:pt x="9731586" y="4219073"/>
                  </a:cubicBezTo>
                  <a:cubicBezTo>
                    <a:pt x="9705643" y="4236369"/>
                    <a:pt x="9676320" y="4248492"/>
                    <a:pt x="9651376" y="4267200"/>
                  </a:cubicBezTo>
                  <a:cubicBezTo>
                    <a:pt x="9633227" y="4280812"/>
                    <a:pt x="9621711" y="4302140"/>
                    <a:pt x="9603250" y="4315326"/>
                  </a:cubicBezTo>
                  <a:cubicBezTo>
                    <a:pt x="9462517" y="4415849"/>
                    <a:pt x="9605212" y="4296802"/>
                    <a:pt x="9490955" y="4363452"/>
                  </a:cubicBezTo>
                  <a:cubicBezTo>
                    <a:pt x="9423306" y="4402914"/>
                    <a:pt x="9292095" y="4502987"/>
                    <a:pt x="9218239" y="4539915"/>
                  </a:cubicBezTo>
                  <a:cubicBezTo>
                    <a:pt x="9044528" y="4626771"/>
                    <a:pt x="9135276" y="4588959"/>
                    <a:pt x="8945523" y="4652210"/>
                  </a:cubicBezTo>
                  <a:cubicBezTo>
                    <a:pt x="8908092" y="4678947"/>
                    <a:pt x="8874372" y="4711849"/>
                    <a:pt x="8833229" y="4732421"/>
                  </a:cubicBezTo>
                  <a:cubicBezTo>
                    <a:pt x="8700871" y="4798600"/>
                    <a:pt x="8616498" y="4817476"/>
                    <a:pt x="8480302" y="4844715"/>
                  </a:cubicBezTo>
                  <a:cubicBezTo>
                    <a:pt x="8448407" y="4851094"/>
                    <a:pt x="8416325" y="4856722"/>
                    <a:pt x="8384050" y="4860757"/>
                  </a:cubicBezTo>
                  <a:cubicBezTo>
                    <a:pt x="8330725" y="4867423"/>
                    <a:pt x="8277001" y="4870521"/>
                    <a:pt x="8223629" y="4876800"/>
                  </a:cubicBezTo>
                  <a:cubicBezTo>
                    <a:pt x="8186076" y="4881218"/>
                    <a:pt x="8148498" y="4885874"/>
                    <a:pt x="8111334" y="4892842"/>
                  </a:cubicBezTo>
                  <a:cubicBezTo>
                    <a:pt x="8062878" y="4901927"/>
                    <a:pt x="8015930" y="4919275"/>
                    <a:pt x="7966955" y="4924926"/>
                  </a:cubicBezTo>
                  <a:cubicBezTo>
                    <a:pt x="7876493" y="4935364"/>
                    <a:pt x="7785033" y="4933984"/>
                    <a:pt x="7694239" y="4940968"/>
                  </a:cubicBezTo>
                  <a:cubicBezTo>
                    <a:pt x="7645959" y="4944682"/>
                    <a:pt x="7598259" y="4955498"/>
                    <a:pt x="7549860" y="4957010"/>
                  </a:cubicBezTo>
                  <a:cubicBezTo>
                    <a:pt x="7255850" y="4966198"/>
                    <a:pt x="6961649" y="4967705"/>
                    <a:pt x="6667544" y="4973052"/>
                  </a:cubicBezTo>
                  <a:cubicBezTo>
                    <a:pt x="4830815" y="5084368"/>
                    <a:pt x="4979858" y="5086692"/>
                    <a:pt x="1726576" y="4989094"/>
                  </a:cubicBezTo>
                  <a:cubicBezTo>
                    <a:pt x="1586277" y="4984885"/>
                    <a:pt x="1463975" y="4883832"/>
                    <a:pt x="1325523" y="4860757"/>
                  </a:cubicBezTo>
                  <a:cubicBezTo>
                    <a:pt x="1221158" y="4843363"/>
                    <a:pt x="1212858" y="4844609"/>
                    <a:pt x="1100934" y="4812631"/>
                  </a:cubicBezTo>
                  <a:cubicBezTo>
                    <a:pt x="1068415" y="4803340"/>
                    <a:pt x="1036465" y="4792105"/>
                    <a:pt x="1004681" y="4780547"/>
                  </a:cubicBezTo>
                  <a:cubicBezTo>
                    <a:pt x="977618" y="4770706"/>
                    <a:pt x="952159" y="4756374"/>
                    <a:pt x="924471" y="4748463"/>
                  </a:cubicBezTo>
                  <a:cubicBezTo>
                    <a:pt x="880126" y="4735793"/>
                    <a:pt x="758388" y="4712037"/>
                    <a:pt x="699881" y="4700336"/>
                  </a:cubicBezTo>
                  <a:lnTo>
                    <a:pt x="571544" y="4572000"/>
                  </a:lnTo>
                  <a:cubicBezTo>
                    <a:pt x="499442" y="4499898"/>
                    <a:pt x="485688" y="4492047"/>
                    <a:pt x="427165" y="4411578"/>
                  </a:cubicBezTo>
                  <a:cubicBezTo>
                    <a:pt x="404485" y="4380393"/>
                    <a:pt x="385110" y="4346916"/>
                    <a:pt x="362997" y="4315326"/>
                  </a:cubicBezTo>
                  <a:cubicBezTo>
                    <a:pt x="301582" y="4227590"/>
                    <a:pt x="315500" y="4262902"/>
                    <a:pt x="250702" y="4154905"/>
                  </a:cubicBezTo>
                  <a:cubicBezTo>
                    <a:pt x="238398" y="4134399"/>
                    <a:pt x="230483" y="4111499"/>
                    <a:pt x="218618" y="4090736"/>
                  </a:cubicBezTo>
                  <a:cubicBezTo>
                    <a:pt x="209052" y="4073996"/>
                    <a:pt x="196100" y="4059350"/>
                    <a:pt x="186534" y="4042610"/>
                  </a:cubicBezTo>
                  <a:cubicBezTo>
                    <a:pt x="174669" y="4021847"/>
                    <a:pt x="167124" y="3998721"/>
                    <a:pt x="154450" y="3978442"/>
                  </a:cubicBezTo>
                  <a:cubicBezTo>
                    <a:pt x="140279" y="3955769"/>
                    <a:pt x="120494" y="3936946"/>
                    <a:pt x="106323" y="3914273"/>
                  </a:cubicBezTo>
                  <a:cubicBezTo>
                    <a:pt x="93649" y="3893994"/>
                    <a:pt x="83951" y="3871958"/>
                    <a:pt x="74239" y="3850105"/>
                  </a:cubicBezTo>
                  <a:cubicBezTo>
                    <a:pt x="48664" y="3792561"/>
                    <a:pt x="43751" y="3774683"/>
                    <a:pt x="26113" y="3721768"/>
                  </a:cubicBezTo>
                  <a:cubicBezTo>
                    <a:pt x="-14716" y="2986848"/>
                    <a:pt x="-2130" y="3328852"/>
                    <a:pt x="26113" y="1973178"/>
                  </a:cubicBezTo>
                  <a:cubicBezTo>
                    <a:pt x="26681" y="1945918"/>
                    <a:pt x="36024" y="1919536"/>
                    <a:pt x="42155" y="1892968"/>
                  </a:cubicBezTo>
                  <a:cubicBezTo>
                    <a:pt x="52070" y="1850002"/>
                    <a:pt x="63544" y="1807410"/>
                    <a:pt x="74239" y="1764631"/>
                  </a:cubicBezTo>
                  <a:cubicBezTo>
                    <a:pt x="79586" y="1700463"/>
                    <a:pt x="82294" y="1636020"/>
                    <a:pt x="90281" y="1572126"/>
                  </a:cubicBezTo>
                  <a:cubicBezTo>
                    <a:pt x="93016" y="1550248"/>
                    <a:pt x="101999" y="1529577"/>
                    <a:pt x="106323" y="1507957"/>
                  </a:cubicBezTo>
                  <a:cubicBezTo>
                    <a:pt x="138725" y="1345945"/>
                    <a:pt x="100849" y="1476250"/>
                    <a:pt x="154450" y="1315452"/>
                  </a:cubicBezTo>
                  <a:cubicBezTo>
                    <a:pt x="159797" y="1278020"/>
                    <a:pt x="164742" y="1240529"/>
                    <a:pt x="170492" y="1203157"/>
                  </a:cubicBezTo>
                  <a:cubicBezTo>
                    <a:pt x="175438" y="1171009"/>
                    <a:pt x="182235" y="1139146"/>
                    <a:pt x="186534" y="1106905"/>
                  </a:cubicBezTo>
                  <a:cubicBezTo>
                    <a:pt x="211523" y="919489"/>
                    <a:pt x="181163" y="1016059"/>
                    <a:pt x="234660" y="882315"/>
                  </a:cubicBezTo>
                  <a:cubicBezTo>
                    <a:pt x="240007" y="834189"/>
                    <a:pt x="243339" y="785795"/>
                    <a:pt x="250702" y="737936"/>
                  </a:cubicBezTo>
                  <a:cubicBezTo>
                    <a:pt x="254054" y="716145"/>
                    <a:pt x="261786" y="695251"/>
                    <a:pt x="266744" y="673768"/>
                  </a:cubicBezTo>
                  <a:cubicBezTo>
                    <a:pt x="277830" y="625730"/>
                    <a:pt x="288134" y="577515"/>
                    <a:pt x="298829" y="529389"/>
                  </a:cubicBezTo>
                  <a:cubicBezTo>
                    <a:pt x="304176" y="470568"/>
                    <a:pt x="307545" y="411533"/>
                    <a:pt x="314871" y="352926"/>
                  </a:cubicBezTo>
                  <a:cubicBezTo>
                    <a:pt x="318253" y="325870"/>
                    <a:pt x="327727" y="299795"/>
                    <a:pt x="330913" y="272715"/>
                  </a:cubicBezTo>
                  <a:cubicBezTo>
                    <a:pt x="338436" y="208765"/>
                    <a:pt x="328019" y="141753"/>
                    <a:pt x="346955" y="80210"/>
                  </a:cubicBezTo>
                  <a:cubicBezTo>
                    <a:pt x="351928" y="64048"/>
                    <a:pt x="379039" y="69515"/>
                    <a:pt x="395081" y="64168"/>
                  </a:cubicBezTo>
                  <a:cubicBezTo>
                    <a:pt x="424016" y="35233"/>
                    <a:pt x="444902" y="0"/>
                    <a:pt x="491334" y="0"/>
                  </a:cubicBezTo>
                  <a:cubicBezTo>
                    <a:pt x="503291" y="0"/>
                    <a:pt x="512723" y="10695"/>
                    <a:pt x="523418" y="16042"/>
                  </a:cubicBezTo>
                  <a:lnTo>
                    <a:pt x="555502" y="288757"/>
                  </a:lnTo>
                  <a:lnTo>
                    <a:pt x="523418" y="304800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5790800" y="5608048"/>
              <a:ext cx="1143799" cy="1010653"/>
            </a:xfrm>
            <a:custGeom>
              <a:avLst/>
              <a:gdLst>
                <a:gd name="connsiteX0" fmla="*/ 160421 w 1143799"/>
                <a:gd name="connsiteY0" fmla="*/ 914400 h 1010653"/>
                <a:gd name="connsiteX1" fmla="*/ 160421 w 1143799"/>
                <a:gd name="connsiteY1" fmla="*/ 914400 h 1010653"/>
                <a:gd name="connsiteX2" fmla="*/ 208548 w 1143799"/>
                <a:gd name="connsiteY2" fmla="*/ 786064 h 1010653"/>
                <a:gd name="connsiteX3" fmla="*/ 192505 w 1143799"/>
                <a:gd name="connsiteY3" fmla="*/ 721895 h 1010653"/>
                <a:gd name="connsiteX4" fmla="*/ 144379 w 1143799"/>
                <a:gd name="connsiteY4" fmla="*/ 545432 h 1010653"/>
                <a:gd name="connsiteX5" fmla="*/ 96253 w 1143799"/>
                <a:gd name="connsiteY5" fmla="*/ 385011 h 1010653"/>
                <a:gd name="connsiteX6" fmla="*/ 0 w 1143799"/>
                <a:gd name="connsiteY6" fmla="*/ 320842 h 1010653"/>
                <a:gd name="connsiteX7" fmla="*/ 48126 w 1143799"/>
                <a:gd name="connsiteY7" fmla="*/ 288758 h 1010653"/>
                <a:gd name="connsiteX8" fmla="*/ 256674 w 1143799"/>
                <a:gd name="connsiteY8" fmla="*/ 304800 h 1010653"/>
                <a:gd name="connsiteX9" fmla="*/ 272716 w 1143799"/>
                <a:gd name="connsiteY9" fmla="*/ 352927 h 1010653"/>
                <a:gd name="connsiteX10" fmla="*/ 304800 w 1143799"/>
                <a:gd name="connsiteY10" fmla="*/ 401053 h 1010653"/>
                <a:gd name="connsiteX11" fmla="*/ 320842 w 1143799"/>
                <a:gd name="connsiteY11" fmla="*/ 449179 h 1010653"/>
                <a:gd name="connsiteX12" fmla="*/ 352926 w 1143799"/>
                <a:gd name="connsiteY12" fmla="*/ 513348 h 1010653"/>
                <a:gd name="connsiteX13" fmla="*/ 368969 w 1143799"/>
                <a:gd name="connsiteY13" fmla="*/ 625642 h 1010653"/>
                <a:gd name="connsiteX14" fmla="*/ 385011 w 1143799"/>
                <a:gd name="connsiteY14" fmla="*/ 561474 h 1010653"/>
                <a:gd name="connsiteX15" fmla="*/ 401053 w 1143799"/>
                <a:gd name="connsiteY15" fmla="*/ 272716 h 1010653"/>
                <a:gd name="connsiteX16" fmla="*/ 417095 w 1143799"/>
                <a:gd name="connsiteY16" fmla="*/ 208548 h 1010653"/>
                <a:gd name="connsiteX17" fmla="*/ 465221 w 1143799"/>
                <a:gd name="connsiteY17" fmla="*/ 144379 h 1010653"/>
                <a:gd name="connsiteX18" fmla="*/ 497305 w 1143799"/>
                <a:gd name="connsiteY18" fmla="*/ 32085 h 1010653"/>
                <a:gd name="connsiteX19" fmla="*/ 529390 w 1143799"/>
                <a:gd name="connsiteY19" fmla="*/ 0 h 1010653"/>
                <a:gd name="connsiteX20" fmla="*/ 577516 w 1143799"/>
                <a:gd name="connsiteY20" fmla="*/ 192506 h 1010653"/>
                <a:gd name="connsiteX21" fmla="*/ 593558 w 1143799"/>
                <a:gd name="connsiteY21" fmla="*/ 240632 h 1010653"/>
                <a:gd name="connsiteX22" fmla="*/ 609600 w 1143799"/>
                <a:gd name="connsiteY22" fmla="*/ 320842 h 1010653"/>
                <a:gd name="connsiteX23" fmla="*/ 625642 w 1143799"/>
                <a:gd name="connsiteY23" fmla="*/ 385011 h 1010653"/>
                <a:gd name="connsiteX24" fmla="*/ 641684 w 1143799"/>
                <a:gd name="connsiteY24" fmla="*/ 561474 h 1010653"/>
                <a:gd name="connsiteX25" fmla="*/ 657726 w 1143799"/>
                <a:gd name="connsiteY25" fmla="*/ 641685 h 1010653"/>
                <a:gd name="connsiteX26" fmla="*/ 689811 w 1143799"/>
                <a:gd name="connsiteY26" fmla="*/ 818148 h 1010653"/>
                <a:gd name="connsiteX27" fmla="*/ 737937 w 1143799"/>
                <a:gd name="connsiteY27" fmla="*/ 770021 h 1010653"/>
                <a:gd name="connsiteX28" fmla="*/ 753979 w 1143799"/>
                <a:gd name="connsiteY28" fmla="*/ 721895 h 1010653"/>
                <a:gd name="connsiteX29" fmla="*/ 786063 w 1143799"/>
                <a:gd name="connsiteY29" fmla="*/ 593558 h 1010653"/>
                <a:gd name="connsiteX30" fmla="*/ 818148 w 1143799"/>
                <a:gd name="connsiteY30" fmla="*/ 545432 h 1010653"/>
                <a:gd name="connsiteX31" fmla="*/ 850232 w 1143799"/>
                <a:gd name="connsiteY31" fmla="*/ 449179 h 1010653"/>
                <a:gd name="connsiteX32" fmla="*/ 898358 w 1143799"/>
                <a:gd name="connsiteY32" fmla="*/ 401053 h 1010653"/>
                <a:gd name="connsiteX33" fmla="*/ 946484 w 1143799"/>
                <a:gd name="connsiteY33" fmla="*/ 320842 h 1010653"/>
                <a:gd name="connsiteX34" fmla="*/ 978569 w 1143799"/>
                <a:gd name="connsiteY34" fmla="*/ 288758 h 1010653"/>
                <a:gd name="connsiteX35" fmla="*/ 1058779 w 1143799"/>
                <a:gd name="connsiteY35" fmla="*/ 192506 h 1010653"/>
                <a:gd name="connsiteX36" fmla="*/ 1138990 w 1143799"/>
                <a:gd name="connsiteY36" fmla="*/ 208548 h 1010653"/>
                <a:gd name="connsiteX37" fmla="*/ 1074821 w 1143799"/>
                <a:gd name="connsiteY37" fmla="*/ 513348 h 1010653"/>
                <a:gd name="connsiteX38" fmla="*/ 1026695 w 1143799"/>
                <a:gd name="connsiteY38" fmla="*/ 577516 h 1010653"/>
                <a:gd name="connsiteX39" fmla="*/ 1010653 w 1143799"/>
                <a:gd name="connsiteY39" fmla="*/ 625642 h 1010653"/>
                <a:gd name="connsiteX40" fmla="*/ 946484 w 1143799"/>
                <a:gd name="connsiteY40" fmla="*/ 689811 h 1010653"/>
                <a:gd name="connsiteX41" fmla="*/ 930442 w 1143799"/>
                <a:gd name="connsiteY41" fmla="*/ 737937 h 1010653"/>
                <a:gd name="connsiteX42" fmla="*/ 834190 w 1143799"/>
                <a:gd name="connsiteY42" fmla="*/ 866274 h 1010653"/>
                <a:gd name="connsiteX43" fmla="*/ 818148 w 1143799"/>
                <a:gd name="connsiteY43" fmla="*/ 930442 h 1010653"/>
                <a:gd name="connsiteX44" fmla="*/ 786063 w 1143799"/>
                <a:gd name="connsiteY44" fmla="*/ 1010653 h 1010653"/>
                <a:gd name="connsiteX45" fmla="*/ 160421 w 1143799"/>
                <a:gd name="connsiteY45" fmla="*/ 914400 h 1010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143799" h="1010653">
                  <a:moveTo>
                    <a:pt x="160421" y="914400"/>
                  </a:moveTo>
                  <a:lnTo>
                    <a:pt x="160421" y="914400"/>
                  </a:lnTo>
                  <a:cubicBezTo>
                    <a:pt x="176463" y="871621"/>
                    <a:pt x="201037" y="831130"/>
                    <a:pt x="208548" y="786064"/>
                  </a:cubicBezTo>
                  <a:cubicBezTo>
                    <a:pt x="212173" y="764316"/>
                    <a:pt x="196130" y="743643"/>
                    <a:pt x="192505" y="721895"/>
                  </a:cubicBezTo>
                  <a:cubicBezTo>
                    <a:pt x="165878" y="562136"/>
                    <a:pt x="204041" y="634926"/>
                    <a:pt x="144379" y="545432"/>
                  </a:cubicBezTo>
                  <a:cubicBezTo>
                    <a:pt x="136228" y="488377"/>
                    <a:pt x="143897" y="426700"/>
                    <a:pt x="96253" y="385011"/>
                  </a:cubicBezTo>
                  <a:cubicBezTo>
                    <a:pt x="67233" y="359619"/>
                    <a:pt x="0" y="320842"/>
                    <a:pt x="0" y="320842"/>
                  </a:cubicBezTo>
                  <a:cubicBezTo>
                    <a:pt x="16042" y="310147"/>
                    <a:pt x="28883" y="289961"/>
                    <a:pt x="48126" y="288758"/>
                  </a:cubicBezTo>
                  <a:cubicBezTo>
                    <a:pt x="117712" y="284409"/>
                    <a:pt x="189635" y="285646"/>
                    <a:pt x="256674" y="304800"/>
                  </a:cubicBezTo>
                  <a:cubicBezTo>
                    <a:pt x="272933" y="309446"/>
                    <a:pt x="265154" y="337802"/>
                    <a:pt x="272716" y="352927"/>
                  </a:cubicBezTo>
                  <a:cubicBezTo>
                    <a:pt x="281338" y="370172"/>
                    <a:pt x="296178" y="383808"/>
                    <a:pt x="304800" y="401053"/>
                  </a:cubicBezTo>
                  <a:cubicBezTo>
                    <a:pt x="312362" y="416178"/>
                    <a:pt x="314181" y="433636"/>
                    <a:pt x="320842" y="449179"/>
                  </a:cubicBezTo>
                  <a:cubicBezTo>
                    <a:pt x="330262" y="471160"/>
                    <a:pt x="342231" y="491958"/>
                    <a:pt x="352926" y="513348"/>
                  </a:cubicBezTo>
                  <a:cubicBezTo>
                    <a:pt x="358274" y="550779"/>
                    <a:pt x="347995" y="594181"/>
                    <a:pt x="368969" y="625642"/>
                  </a:cubicBezTo>
                  <a:cubicBezTo>
                    <a:pt x="381199" y="643987"/>
                    <a:pt x="383015" y="583431"/>
                    <a:pt x="385011" y="561474"/>
                  </a:cubicBezTo>
                  <a:cubicBezTo>
                    <a:pt x="393739" y="465469"/>
                    <a:pt x="392325" y="368721"/>
                    <a:pt x="401053" y="272716"/>
                  </a:cubicBezTo>
                  <a:cubicBezTo>
                    <a:pt x="403049" y="250759"/>
                    <a:pt x="407235" y="228268"/>
                    <a:pt x="417095" y="208548"/>
                  </a:cubicBezTo>
                  <a:cubicBezTo>
                    <a:pt x="429052" y="184634"/>
                    <a:pt x="449179" y="165769"/>
                    <a:pt x="465221" y="144379"/>
                  </a:cubicBezTo>
                  <a:cubicBezTo>
                    <a:pt x="468217" y="132393"/>
                    <a:pt x="487442" y="48523"/>
                    <a:pt x="497305" y="32085"/>
                  </a:cubicBezTo>
                  <a:cubicBezTo>
                    <a:pt x="505087" y="19115"/>
                    <a:pt x="518695" y="10695"/>
                    <a:pt x="529390" y="0"/>
                  </a:cubicBezTo>
                  <a:cubicBezTo>
                    <a:pt x="594221" y="194495"/>
                    <a:pt x="534312" y="-1914"/>
                    <a:pt x="577516" y="192506"/>
                  </a:cubicBezTo>
                  <a:cubicBezTo>
                    <a:pt x="581184" y="209013"/>
                    <a:pt x="589457" y="224227"/>
                    <a:pt x="593558" y="240632"/>
                  </a:cubicBezTo>
                  <a:cubicBezTo>
                    <a:pt x="600171" y="267084"/>
                    <a:pt x="603685" y="294225"/>
                    <a:pt x="609600" y="320842"/>
                  </a:cubicBezTo>
                  <a:cubicBezTo>
                    <a:pt x="614383" y="342365"/>
                    <a:pt x="620295" y="363621"/>
                    <a:pt x="625642" y="385011"/>
                  </a:cubicBezTo>
                  <a:cubicBezTo>
                    <a:pt x="630989" y="443832"/>
                    <a:pt x="634358" y="502867"/>
                    <a:pt x="641684" y="561474"/>
                  </a:cubicBezTo>
                  <a:cubicBezTo>
                    <a:pt x="645066" y="588530"/>
                    <a:pt x="652848" y="614858"/>
                    <a:pt x="657726" y="641685"/>
                  </a:cubicBezTo>
                  <a:cubicBezTo>
                    <a:pt x="698776" y="867457"/>
                    <a:pt x="650185" y="620014"/>
                    <a:pt x="689811" y="818148"/>
                  </a:cubicBezTo>
                  <a:cubicBezTo>
                    <a:pt x="705853" y="802106"/>
                    <a:pt x="725353" y="788898"/>
                    <a:pt x="737937" y="770021"/>
                  </a:cubicBezTo>
                  <a:cubicBezTo>
                    <a:pt x="747317" y="755951"/>
                    <a:pt x="749530" y="738209"/>
                    <a:pt x="753979" y="721895"/>
                  </a:cubicBezTo>
                  <a:cubicBezTo>
                    <a:pt x="765581" y="679353"/>
                    <a:pt x="770994" y="634999"/>
                    <a:pt x="786063" y="593558"/>
                  </a:cubicBezTo>
                  <a:cubicBezTo>
                    <a:pt x="792652" y="575439"/>
                    <a:pt x="807453" y="561474"/>
                    <a:pt x="818148" y="545432"/>
                  </a:cubicBezTo>
                  <a:cubicBezTo>
                    <a:pt x="828843" y="513348"/>
                    <a:pt x="833808" y="478743"/>
                    <a:pt x="850232" y="449179"/>
                  </a:cubicBezTo>
                  <a:cubicBezTo>
                    <a:pt x="861250" y="429347"/>
                    <a:pt x="884746" y="419203"/>
                    <a:pt x="898358" y="401053"/>
                  </a:cubicBezTo>
                  <a:cubicBezTo>
                    <a:pt x="917066" y="376109"/>
                    <a:pt x="928361" y="346214"/>
                    <a:pt x="946484" y="320842"/>
                  </a:cubicBezTo>
                  <a:cubicBezTo>
                    <a:pt x="955275" y="308534"/>
                    <a:pt x="969121" y="300568"/>
                    <a:pt x="978569" y="288758"/>
                  </a:cubicBezTo>
                  <a:cubicBezTo>
                    <a:pt x="1067913" y="177080"/>
                    <a:pt x="944451" y="306834"/>
                    <a:pt x="1058779" y="192506"/>
                  </a:cubicBezTo>
                  <a:cubicBezTo>
                    <a:pt x="1085516" y="197853"/>
                    <a:pt x="1133965" y="181749"/>
                    <a:pt x="1138990" y="208548"/>
                  </a:cubicBezTo>
                  <a:cubicBezTo>
                    <a:pt x="1155653" y="297418"/>
                    <a:pt x="1127753" y="428657"/>
                    <a:pt x="1074821" y="513348"/>
                  </a:cubicBezTo>
                  <a:cubicBezTo>
                    <a:pt x="1060651" y="536021"/>
                    <a:pt x="1042737" y="556127"/>
                    <a:pt x="1026695" y="577516"/>
                  </a:cubicBezTo>
                  <a:cubicBezTo>
                    <a:pt x="1021348" y="593558"/>
                    <a:pt x="1020482" y="611882"/>
                    <a:pt x="1010653" y="625642"/>
                  </a:cubicBezTo>
                  <a:cubicBezTo>
                    <a:pt x="993071" y="650257"/>
                    <a:pt x="946484" y="689811"/>
                    <a:pt x="946484" y="689811"/>
                  </a:cubicBezTo>
                  <a:cubicBezTo>
                    <a:pt x="941137" y="705853"/>
                    <a:pt x="938004" y="722812"/>
                    <a:pt x="930442" y="737937"/>
                  </a:cubicBezTo>
                  <a:cubicBezTo>
                    <a:pt x="913415" y="771992"/>
                    <a:pt x="849935" y="846593"/>
                    <a:pt x="834190" y="866274"/>
                  </a:cubicBezTo>
                  <a:cubicBezTo>
                    <a:pt x="828843" y="887663"/>
                    <a:pt x="825890" y="909798"/>
                    <a:pt x="818148" y="930442"/>
                  </a:cubicBezTo>
                  <a:cubicBezTo>
                    <a:pt x="783672" y="1022378"/>
                    <a:pt x="786063" y="965557"/>
                    <a:pt x="786063" y="1010653"/>
                  </a:cubicBezTo>
                  <a:lnTo>
                    <a:pt x="160421" y="91440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922484" y="3626481"/>
              <a:ext cx="1143799" cy="1010653"/>
            </a:xfrm>
            <a:custGeom>
              <a:avLst/>
              <a:gdLst>
                <a:gd name="connsiteX0" fmla="*/ 160421 w 1143799"/>
                <a:gd name="connsiteY0" fmla="*/ 914400 h 1010653"/>
                <a:gd name="connsiteX1" fmla="*/ 160421 w 1143799"/>
                <a:gd name="connsiteY1" fmla="*/ 914400 h 1010653"/>
                <a:gd name="connsiteX2" fmla="*/ 208548 w 1143799"/>
                <a:gd name="connsiteY2" fmla="*/ 786064 h 1010653"/>
                <a:gd name="connsiteX3" fmla="*/ 192505 w 1143799"/>
                <a:gd name="connsiteY3" fmla="*/ 721895 h 1010653"/>
                <a:gd name="connsiteX4" fmla="*/ 144379 w 1143799"/>
                <a:gd name="connsiteY4" fmla="*/ 545432 h 1010653"/>
                <a:gd name="connsiteX5" fmla="*/ 96253 w 1143799"/>
                <a:gd name="connsiteY5" fmla="*/ 385011 h 1010653"/>
                <a:gd name="connsiteX6" fmla="*/ 0 w 1143799"/>
                <a:gd name="connsiteY6" fmla="*/ 320842 h 1010653"/>
                <a:gd name="connsiteX7" fmla="*/ 48126 w 1143799"/>
                <a:gd name="connsiteY7" fmla="*/ 288758 h 1010653"/>
                <a:gd name="connsiteX8" fmla="*/ 256674 w 1143799"/>
                <a:gd name="connsiteY8" fmla="*/ 304800 h 1010653"/>
                <a:gd name="connsiteX9" fmla="*/ 272716 w 1143799"/>
                <a:gd name="connsiteY9" fmla="*/ 352927 h 1010653"/>
                <a:gd name="connsiteX10" fmla="*/ 304800 w 1143799"/>
                <a:gd name="connsiteY10" fmla="*/ 401053 h 1010653"/>
                <a:gd name="connsiteX11" fmla="*/ 320842 w 1143799"/>
                <a:gd name="connsiteY11" fmla="*/ 449179 h 1010653"/>
                <a:gd name="connsiteX12" fmla="*/ 352926 w 1143799"/>
                <a:gd name="connsiteY12" fmla="*/ 513348 h 1010653"/>
                <a:gd name="connsiteX13" fmla="*/ 368969 w 1143799"/>
                <a:gd name="connsiteY13" fmla="*/ 625642 h 1010653"/>
                <a:gd name="connsiteX14" fmla="*/ 385011 w 1143799"/>
                <a:gd name="connsiteY14" fmla="*/ 561474 h 1010653"/>
                <a:gd name="connsiteX15" fmla="*/ 401053 w 1143799"/>
                <a:gd name="connsiteY15" fmla="*/ 272716 h 1010653"/>
                <a:gd name="connsiteX16" fmla="*/ 417095 w 1143799"/>
                <a:gd name="connsiteY16" fmla="*/ 208548 h 1010653"/>
                <a:gd name="connsiteX17" fmla="*/ 465221 w 1143799"/>
                <a:gd name="connsiteY17" fmla="*/ 144379 h 1010653"/>
                <a:gd name="connsiteX18" fmla="*/ 497305 w 1143799"/>
                <a:gd name="connsiteY18" fmla="*/ 32085 h 1010653"/>
                <a:gd name="connsiteX19" fmla="*/ 529390 w 1143799"/>
                <a:gd name="connsiteY19" fmla="*/ 0 h 1010653"/>
                <a:gd name="connsiteX20" fmla="*/ 577516 w 1143799"/>
                <a:gd name="connsiteY20" fmla="*/ 192506 h 1010653"/>
                <a:gd name="connsiteX21" fmla="*/ 593558 w 1143799"/>
                <a:gd name="connsiteY21" fmla="*/ 240632 h 1010653"/>
                <a:gd name="connsiteX22" fmla="*/ 609600 w 1143799"/>
                <a:gd name="connsiteY22" fmla="*/ 320842 h 1010653"/>
                <a:gd name="connsiteX23" fmla="*/ 625642 w 1143799"/>
                <a:gd name="connsiteY23" fmla="*/ 385011 h 1010653"/>
                <a:gd name="connsiteX24" fmla="*/ 641684 w 1143799"/>
                <a:gd name="connsiteY24" fmla="*/ 561474 h 1010653"/>
                <a:gd name="connsiteX25" fmla="*/ 657726 w 1143799"/>
                <a:gd name="connsiteY25" fmla="*/ 641685 h 1010653"/>
                <a:gd name="connsiteX26" fmla="*/ 689811 w 1143799"/>
                <a:gd name="connsiteY26" fmla="*/ 818148 h 1010653"/>
                <a:gd name="connsiteX27" fmla="*/ 737937 w 1143799"/>
                <a:gd name="connsiteY27" fmla="*/ 770021 h 1010653"/>
                <a:gd name="connsiteX28" fmla="*/ 753979 w 1143799"/>
                <a:gd name="connsiteY28" fmla="*/ 721895 h 1010653"/>
                <a:gd name="connsiteX29" fmla="*/ 786063 w 1143799"/>
                <a:gd name="connsiteY29" fmla="*/ 593558 h 1010653"/>
                <a:gd name="connsiteX30" fmla="*/ 818148 w 1143799"/>
                <a:gd name="connsiteY30" fmla="*/ 545432 h 1010653"/>
                <a:gd name="connsiteX31" fmla="*/ 850232 w 1143799"/>
                <a:gd name="connsiteY31" fmla="*/ 449179 h 1010653"/>
                <a:gd name="connsiteX32" fmla="*/ 898358 w 1143799"/>
                <a:gd name="connsiteY32" fmla="*/ 401053 h 1010653"/>
                <a:gd name="connsiteX33" fmla="*/ 946484 w 1143799"/>
                <a:gd name="connsiteY33" fmla="*/ 320842 h 1010653"/>
                <a:gd name="connsiteX34" fmla="*/ 978569 w 1143799"/>
                <a:gd name="connsiteY34" fmla="*/ 288758 h 1010653"/>
                <a:gd name="connsiteX35" fmla="*/ 1058779 w 1143799"/>
                <a:gd name="connsiteY35" fmla="*/ 192506 h 1010653"/>
                <a:gd name="connsiteX36" fmla="*/ 1138990 w 1143799"/>
                <a:gd name="connsiteY36" fmla="*/ 208548 h 1010653"/>
                <a:gd name="connsiteX37" fmla="*/ 1074821 w 1143799"/>
                <a:gd name="connsiteY37" fmla="*/ 513348 h 1010653"/>
                <a:gd name="connsiteX38" fmla="*/ 1026695 w 1143799"/>
                <a:gd name="connsiteY38" fmla="*/ 577516 h 1010653"/>
                <a:gd name="connsiteX39" fmla="*/ 1010653 w 1143799"/>
                <a:gd name="connsiteY39" fmla="*/ 625642 h 1010653"/>
                <a:gd name="connsiteX40" fmla="*/ 946484 w 1143799"/>
                <a:gd name="connsiteY40" fmla="*/ 689811 h 1010653"/>
                <a:gd name="connsiteX41" fmla="*/ 930442 w 1143799"/>
                <a:gd name="connsiteY41" fmla="*/ 737937 h 1010653"/>
                <a:gd name="connsiteX42" fmla="*/ 834190 w 1143799"/>
                <a:gd name="connsiteY42" fmla="*/ 866274 h 1010653"/>
                <a:gd name="connsiteX43" fmla="*/ 818148 w 1143799"/>
                <a:gd name="connsiteY43" fmla="*/ 930442 h 1010653"/>
                <a:gd name="connsiteX44" fmla="*/ 786063 w 1143799"/>
                <a:gd name="connsiteY44" fmla="*/ 1010653 h 1010653"/>
                <a:gd name="connsiteX45" fmla="*/ 160421 w 1143799"/>
                <a:gd name="connsiteY45" fmla="*/ 914400 h 1010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143799" h="1010653">
                  <a:moveTo>
                    <a:pt x="160421" y="914400"/>
                  </a:moveTo>
                  <a:lnTo>
                    <a:pt x="160421" y="914400"/>
                  </a:lnTo>
                  <a:cubicBezTo>
                    <a:pt x="176463" y="871621"/>
                    <a:pt x="201037" y="831130"/>
                    <a:pt x="208548" y="786064"/>
                  </a:cubicBezTo>
                  <a:cubicBezTo>
                    <a:pt x="212173" y="764316"/>
                    <a:pt x="196130" y="743643"/>
                    <a:pt x="192505" y="721895"/>
                  </a:cubicBezTo>
                  <a:cubicBezTo>
                    <a:pt x="165878" y="562136"/>
                    <a:pt x="204041" y="634926"/>
                    <a:pt x="144379" y="545432"/>
                  </a:cubicBezTo>
                  <a:cubicBezTo>
                    <a:pt x="136228" y="488377"/>
                    <a:pt x="143897" y="426700"/>
                    <a:pt x="96253" y="385011"/>
                  </a:cubicBezTo>
                  <a:cubicBezTo>
                    <a:pt x="67233" y="359619"/>
                    <a:pt x="0" y="320842"/>
                    <a:pt x="0" y="320842"/>
                  </a:cubicBezTo>
                  <a:cubicBezTo>
                    <a:pt x="16042" y="310147"/>
                    <a:pt x="28883" y="289961"/>
                    <a:pt x="48126" y="288758"/>
                  </a:cubicBezTo>
                  <a:cubicBezTo>
                    <a:pt x="117712" y="284409"/>
                    <a:pt x="189635" y="285646"/>
                    <a:pt x="256674" y="304800"/>
                  </a:cubicBezTo>
                  <a:cubicBezTo>
                    <a:pt x="272933" y="309446"/>
                    <a:pt x="265154" y="337802"/>
                    <a:pt x="272716" y="352927"/>
                  </a:cubicBezTo>
                  <a:cubicBezTo>
                    <a:pt x="281338" y="370172"/>
                    <a:pt x="296178" y="383808"/>
                    <a:pt x="304800" y="401053"/>
                  </a:cubicBezTo>
                  <a:cubicBezTo>
                    <a:pt x="312362" y="416178"/>
                    <a:pt x="314181" y="433636"/>
                    <a:pt x="320842" y="449179"/>
                  </a:cubicBezTo>
                  <a:cubicBezTo>
                    <a:pt x="330262" y="471160"/>
                    <a:pt x="342231" y="491958"/>
                    <a:pt x="352926" y="513348"/>
                  </a:cubicBezTo>
                  <a:cubicBezTo>
                    <a:pt x="358274" y="550779"/>
                    <a:pt x="347995" y="594181"/>
                    <a:pt x="368969" y="625642"/>
                  </a:cubicBezTo>
                  <a:cubicBezTo>
                    <a:pt x="381199" y="643987"/>
                    <a:pt x="383015" y="583431"/>
                    <a:pt x="385011" y="561474"/>
                  </a:cubicBezTo>
                  <a:cubicBezTo>
                    <a:pt x="393739" y="465469"/>
                    <a:pt x="392325" y="368721"/>
                    <a:pt x="401053" y="272716"/>
                  </a:cubicBezTo>
                  <a:cubicBezTo>
                    <a:pt x="403049" y="250759"/>
                    <a:pt x="407235" y="228268"/>
                    <a:pt x="417095" y="208548"/>
                  </a:cubicBezTo>
                  <a:cubicBezTo>
                    <a:pt x="429052" y="184634"/>
                    <a:pt x="449179" y="165769"/>
                    <a:pt x="465221" y="144379"/>
                  </a:cubicBezTo>
                  <a:cubicBezTo>
                    <a:pt x="468217" y="132393"/>
                    <a:pt x="487442" y="48523"/>
                    <a:pt x="497305" y="32085"/>
                  </a:cubicBezTo>
                  <a:cubicBezTo>
                    <a:pt x="505087" y="19115"/>
                    <a:pt x="518695" y="10695"/>
                    <a:pt x="529390" y="0"/>
                  </a:cubicBezTo>
                  <a:cubicBezTo>
                    <a:pt x="594221" y="194495"/>
                    <a:pt x="534312" y="-1914"/>
                    <a:pt x="577516" y="192506"/>
                  </a:cubicBezTo>
                  <a:cubicBezTo>
                    <a:pt x="581184" y="209013"/>
                    <a:pt x="589457" y="224227"/>
                    <a:pt x="593558" y="240632"/>
                  </a:cubicBezTo>
                  <a:cubicBezTo>
                    <a:pt x="600171" y="267084"/>
                    <a:pt x="603685" y="294225"/>
                    <a:pt x="609600" y="320842"/>
                  </a:cubicBezTo>
                  <a:cubicBezTo>
                    <a:pt x="614383" y="342365"/>
                    <a:pt x="620295" y="363621"/>
                    <a:pt x="625642" y="385011"/>
                  </a:cubicBezTo>
                  <a:cubicBezTo>
                    <a:pt x="630989" y="443832"/>
                    <a:pt x="634358" y="502867"/>
                    <a:pt x="641684" y="561474"/>
                  </a:cubicBezTo>
                  <a:cubicBezTo>
                    <a:pt x="645066" y="588530"/>
                    <a:pt x="652848" y="614858"/>
                    <a:pt x="657726" y="641685"/>
                  </a:cubicBezTo>
                  <a:cubicBezTo>
                    <a:pt x="698776" y="867457"/>
                    <a:pt x="650185" y="620014"/>
                    <a:pt x="689811" y="818148"/>
                  </a:cubicBezTo>
                  <a:cubicBezTo>
                    <a:pt x="705853" y="802106"/>
                    <a:pt x="725353" y="788898"/>
                    <a:pt x="737937" y="770021"/>
                  </a:cubicBezTo>
                  <a:cubicBezTo>
                    <a:pt x="747317" y="755951"/>
                    <a:pt x="749530" y="738209"/>
                    <a:pt x="753979" y="721895"/>
                  </a:cubicBezTo>
                  <a:cubicBezTo>
                    <a:pt x="765581" y="679353"/>
                    <a:pt x="770994" y="634999"/>
                    <a:pt x="786063" y="593558"/>
                  </a:cubicBezTo>
                  <a:cubicBezTo>
                    <a:pt x="792652" y="575439"/>
                    <a:pt x="807453" y="561474"/>
                    <a:pt x="818148" y="545432"/>
                  </a:cubicBezTo>
                  <a:cubicBezTo>
                    <a:pt x="828843" y="513348"/>
                    <a:pt x="833808" y="478743"/>
                    <a:pt x="850232" y="449179"/>
                  </a:cubicBezTo>
                  <a:cubicBezTo>
                    <a:pt x="861250" y="429347"/>
                    <a:pt x="884746" y="419203"/>
                    <a:pt x="898358" y="401053"/>
                  </a:cubicBezTo>
                  <a:cubicBezTo>
                    <a:pt x="917066" y="376109"/>
                    <a:pt x="928361" y="346214"/>
                    <a:pt x="946484" y="320842"/>
                  </a:cubicBezTo>
                  <a:cubicBezTo>
                    <a:pt x="955275" y="308534"/>
                    <a:pt x="969121" y="300568"/>
                    <a:pt x="978569" y="288758"/>
                  </a:cubicBezTo>
                  <a:cubicBezTo>
                    <a:pt x="1067913" y="177080"/>
                    <a:pt x="944451" y="306834"/>
                    <a:pt x="1058779" y="192506"/>
                  </a:cubicBezTo>
                  <a:cubicBezTo>
                    <a:pt x="1085516" y="197853"/>
                    <a:pt x="1133965" y="181749"/>
                    <a:pt x="1138990" y="208548"/>
                  </a:cubicBezTo>
                  <a:cubicBezTo>
                    <a:pt x="1155653" y="297418"/>
                    <a:pt x="1127753" y="428657"/>
                    <a:pt x="1074821" y="513348"/>
                  </a:cubicBezTo>
                  <a:cubicBezTo>
                    <a:pt x="1060651" y="536021"/>
                    <a:pt x="1042737" y="556127"/>
                    <a:pt x="1026695" y="577516"/>
                  </a:cubicBezTo>
                  <a:cubicBezTo>
                    <a:pt x="1021348" y="593558"/>
                    <a:pt x="1020482" y="611882"/>
                    <a:pt x="1010653" y="625642"/>
                  </a:cubicBezTo>
                  <a:cubicBezTo>
                    <a:pt x="993071" y="650257"/>
                    <a:pt x="946484" y="689811"/>
                    <a:pt x="946484" y="689811"/>
                  </a:cubicBezTo>
                  <a:cubicBezTo>
                    <a:pt x="941137" y="705853"/>
                    <a:pt x="938004" y="722812"/>
                    <a:pt x="930442" y="737937"/>
                  </a:cubicBezTo>
                  <a:cubicBezTo>
                    <a:pt x="913415" y="771992"/>
                    <a:pt x="849935" y="846593"/>
                    <a:pt x="834190" y="866274"/>
                  </a:cubicBezTo>
                  <a:cubicBezTo>
                    <a:pt x="828843" y="887663"/>
                    <a:pt x="825890" y="909798"/>
                    <a:pt x="818148" y="930442"/>
                  </a:cubicBezTo>
                  <a:cubicBezTo>
                    <a:pt x="783672" y="1022378"/>
                    <a:pt x="786063" y="965557"/>
                    <a:pt x="786063" y="1010653"/>
                  </a:cubicBezTo>
                  <a:lnTo>
                    <a:pt x="160421" y="91440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0056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1558119" y="1888889"/>
            <a:ext cx="6658431" cy="4947502"/>
          </a:xfrm>
          <a:custGeom>
            <a:avLst/>
            <a:gdLst>
              <a:gd name="connsiteX0" fmla="*/ 0 w 4128623"/>
              <a:gd name="connsiteY0" fmla="*/ 1611085 h 2507540"/>
              <a:gd name="connsiteX1" fmla="*/ 58057 w 4128623"/>
              <a:gd name="connsiteY1" fmla="*/ 1538514 h 2507540"/>
              <a:gd name="connsiteX2" fmla="*/ 72572 w 4128623"/>
              <a:gd name="connsiteY2" fmla="*/ 1480457 h 2507540"/>
              <a:gd name="connsiteX3" fmla="*/ 87086 w 4128623"/>
              <a:gd name="connsiteY3" fmla="*/ 1277257 h 2507540"/>
              <a:gd name="connsiteX4" fmla="*/ 159657 w 4128623"/>
              <a:gd name="connsiteY4" fmla="*/ 1146628 h 2507540"/>
              <a:gd name="connsiteX5" fmla="*/ 203200 w 4128623"/>
              <a:gd name="connsiteY5" fmla="*/ 1059542 h 2507540"/>
              <a:gd name="connsiteX6" fmla="*/ 232229 w 4128623"/>
              <a:gd name="connsiteY6" fmla="*/ 856342 h 2507540"/>
              <a:gd name="connsiteX7" fmla="*/ 246743 w 4128623"/>
              <a:gd name="connsiteY7" fmla="*/ 783771 h 2507540"/>
              <a:gd name="connsiteX8" fmla="*/ 232229 w 4128623"/>
              <a:gd name="connsiteY8" fmla="*/ 711200 h 2507540"/>
              <a:gd name="connsiteX9" fmla="*/ 203200 w 4128623"/>
              <a:gd name="connsiteY9" fmla="*/ 624114 h 2507540"/>
              <a:gd name="connsiteX10" fmla="*/ 232229 w 4128623"/>
              <a:gd name="connsiteY10" fmla="*/ 449942 h 2507540"/>
              <a:gd name="connsiteX11" fmla="*/ 261257 w 4128623"/>
              <a:gd name="connsiteY11" fmla="*/ 362857 h 2507540"/>
              <a:gd name="connsiteX12" fmla="*/ 290286 w 4128623"/>
              <a:gd name="connsiteY12" fmla="*/ 319314 h 2507540"/>
              <a:gd name="connsiteX13" fmla="*/ 377372 w 4128623"/>
              <a:gd name="connsiteY13" fmla="*/ 261257 h 2507540"/>
              <a:gd name="connsiteX14" fmla="*/ 464457 w 4128623"/>
              <a:gd name="connsiteY14" fmla="*/ 203200 h 2507540"/>
              <a:gd name="connsiteX15" fmla="*/ 551543 w 4128623"/>
              <a:gd name="connsiteY15" fmla="*/ 130628 h 2507540"/>
              <a:gd name="connsiteX16" fmla="*/ 580572 w 4128623"/>
              <a:gd name="connsiteY16" fmla="*/ 87085 h 2507540"/>
              <a:gd name="connsiteX17" fmla="*/ 667657 w 4128623"/>
              <a:gd name="connsiteY17" fmla="*/ 58057 h 2507540"/>
              <a:gd name="connsiteX18" fmla="*/ 711200 w 4128623"/>
              <a:gd name="connsiteY18" fmla="*/ 43542 h 2507540"/>
              <a:gd name="connsiteX19" fmla="*/ 798286 w 4128623"/>
              <a:gd name="connsiteY19" fmla="*/ 0 h 2507540"/>
              <a:gd name="connsiteX20" fmla="*/ 1509486 w 4128623"/>
              <a:gd name="connsiteY20" fmla="*/ 14514 h 2507540"/>
              <a:gd name="connsiteX21" fmla="*/ 1553029 w 4128623"/>
              <a:gd name="connsiteY21" fmla="*/ 29028 h 2507540"/>
              <a:gd name="connsiteX22" fmla="*/ 1640114 w 4128623"/>
              <a:gd name="connsiteY22" fmla="*/ 87085 h 2507540"/>
              <a:gd name="connsiteX23" fmla="*/ 1669143 w 4128623"/>
              <a:gd name="connsiteY23" fmla="*/ 130628 h 2507540"/>
              <a:gd name="connsiteX24" fmla="*/ 1756229 w 4128623"/>
              <a:gd name="connsiteY24" fmla="*/ 159657 h 2507540"/>
              <a:gd name="connsiteX25" fmla="*/ 1843314 w 4128623"/>
              <a:gd name="connsiteY25" fmla="*/ 203200 h 2507540"/>
              <a:gd name="connsiteX26" fmla="*/ 1872343 w 4128623"/>
              <a:gd name="connsiteY26" fmla="*/ 246742 h 2507540"/>
              <a:gd name="connsiteX27" fmla="*/ 1915886 w 4128623"/>
              <a:gd name="connsiteY27" fmla="*/ 261257 h 2507540"/>
              <a:gd name="connsiteX28" fmla="*/ 2206172 w 4128623"/>
              <a:gd name="connsiteY28" fmla="*/ 290285 h 2507540"/>
              <a:gd name="connsiteX29" fmla="*/ 2365829 w 4128623"/>
              <a:gd name="connsiteY29" fmla="*/ 319314 h 2507540"/>
              <a:gd name="connsiteX30" fmla="*/ 2452914 w 4128623"/>
              <a:gd name="connsiteY30" fmla="*/ 348342 h 2507540"/>
              <a:gd name="connsiteX31" fmla="*/ 2496457 w 4128623"/>
              <a:gd name="connsiteY31" fmla="*/ 362857 h 2507540"/>
              <a:gd name="connsiteX32" fmla="*/ 2540000 w 4128623"/>
              <a:gd name="connsiteY32" fmla="*/ 391885 h 2507540"/>
              <a:gd name="connsiteX33" fmla="*/ 2670629 w 4128623"/>
              <a:gd name="connsiteY33" fmla="*/ 435428 h 2507540"/>
              <a:gd name="connsiteX34" fmla="*/ 2757714 w 4128623"/>
              <a:gd name="connsiteY34" fmla="*/ 464457 h 2507540"/>
              <a:gd name="connsiteX35" fmla="*/ 2801257 w 4128623"/>
              <a:gd name="connsiteY35" fmla="*/ 493485 h 2507540"/>
              <a:gd name="connsiteX36" fmla="*/ 2902857 w 4128623"/>
              <a:gd name="connsiteY36" fmla="*/ 522514 h 2507540"/>
              <a:gd name="connsiteX37" fmla="*/ 2946400 w 4128623"/>
              <a:gd name="connsiteY37" fmla="*/ 551542 h 2507540"/>
              <a:gd name="connsiteX38" fmla="*/ 2989943 w 4128623"/>
              <a:gd name="connsiteY38" fmla="*/ 566057 h 2507540"/>
              <a:gd name="connsiteX39" fmla="*/ 3033486 w 4128623"/>
              <a:gd name="connsiteY39" fmla="*/ 595085 h 2507540"/>
              <a:gd name="connsiteX40" fmla="*/ 3077029 w 4128623"/>
              <a:gd name="connsiteY40" fmla="*/ 638628 h 2507540"/>
              <a:gd name="connsiteX41" fmla="*/ 3164114 w 4128623"/>
              <a:gd name="connsiteY41" fmla="*/ 667657 h 2507540"/>
              <a:gd name="connsiteX42" fmla="*/ 3251200 w 4128623"/>
              <a:gd name="connsiteY42" fmla="*/ 740228 h 2507540"/>
              <a:gd name="connsiteX43" fmla="*/ 3294743 w 4128623"/>
              <a:gd name="connsiteY43" fmla="*/ 754742 h 2507540"/>
              <a:gd name="connsiteX44" fmla="*/ 3381829 w 4128623"/>
              <a:gd name="connsiteY44" fmla="*/ 812800 h 2507540"/>
              <a:gd name="connsiteX45" fmla="*/ 3425372 w 4128623"/>
              <a:gd name="connsiteY45" fmla="*/ 841828 h 2507540"/>
              <a:gd name="connsiteX46" fmla="*/ 3468914 w 4128623"/>
              <a:gd name="connsiteY46" fmla="*/ 856342 h 2507540"/>
              <a:gd name="connsiteX47" fmla="*/ 3497943 w 4128623"/>
              <a:gd name="connsiteY47" fmla="*/ 899885 h 2507540"/>
              <a:gd name="connsiteX48" fmla="*/ 3541486 w 4128623"/>
              <a:gd name="connsiteY48" fmla="*/ 928914 h 2507540"/>
              <a:gd name="connsiteX49" fmla="*/ 3643086 w 4128623"/>
              <a:gd name="connsiteY49" fmla="*/ 1045028 h 2507540"/>
              <a:gd name="connsiteX50" fmla="*/ 3715657 w 4128623"/>
              <a:gd name="connsiteY50" fmla="*/ 1175657 h 2507540"/>
              <a:gd name="connsiteX51" fmla="*/ 3744686 w 4128623"/>
              <a:gd name="connsiteY51" fmla="*/ 1219200 h 2507540"/>
              <a:gd name="connsiteX52" fmla="*/ 3802743 w 4128623"/>
              <a:gd name="connsiteY52" fmla="*/ 1291771 h 2507540"/>
              <a:gd name="connsiteX53" fmla="*/ 3860800 w 4128623"/>
              <a:gd name="connsiteY53" fmla="*/ 1378857 h 2507540"/>
              <a:gd name="connsiteX54" fmla="*/ 3889829 w 4128623"/>
              <a:gd name="connsiteY54" fmla="*/ 1422400 h 2507540"/>
              <a:gd name="connsiteX55" fmla="*/ 3904343 w 4128623"/>
              <a:gd name="connsiteY55" fmla="*/ 1465942 h 2507540"/>
              <a:gd name="connsiteX56" fmla="*/ 3933372 w 4128623"/>
              <a:gd name="connsiteY56" fmla="*/ 1669142 h 2507540"/>
              <a:gd name="connsiteX57" fmla="*/ 3962400 w 4128623"/>
              <a:gd name="connsiteY57" fmla="*/ 1785257 h 2507540"/>
              <a:gd name="connsiteX58" fmla="*/ 3991429 w 4128623"/>
              <a:gd name="connsiteY58" fmla="*/ 1828800 h 2507540"/>
              <a:gd name="connsiteX59" fmla="*/ 4005943 w 4128623"/>
              <a:gd name="connsiteY59" fmla="*/ 1872342 h 2507540"/>
              <a:gd name="connsiteX60" fmla="*/ 4078514 w 4128623"/>
              <a:gd name="connsiteY60" fmla="*/ 1959428 h 2507540"/>
              <a:gd name="connsiteX61" fmla="*/ 4107543 w 4128623"/>
              <a:gd name="connsiteY61" fmla="*/ 2046514 h 2507540"/>
              <a:gd name="connsiteX62" fmla="*/ 4093029 w 4128623"/>
              <a:gd name="connsiteY62" fmla="*/ 2481942 h 2507540"/>
              <a:gd name="connsiteX63" fmla="*/ 3802743 w 4128623"/>
              <a:gd name="connsiteY63" fmla="*/ 2452914 h 2507540"/>
              <a:gd name="connsiteX64" fmla="*/ 3672114 w 4128623"/>
              <a:gd name="connsiteY64" fmla="*/ 2438400 h 2507540"/>
              <a:gd name="connsiteX65" fmla="*/ 3628572 w 4128623"/>
              <a:gd name="connsiteY65" fmla="*/ 2423885 h 2507540"/>
              <a:gd name="connsiteX66" fmla="*/ 3164114 w 4128623"/>
              <a:gd name="connsiteY66" fmla="*/ 2423885 h 2507540"/>
              <a:gd name="connsiteX67" fmla="*/ 2569029 w 4128623"/>
              <a:gd name="connsiteY67" fmla="*/ 2409371 h 2507540"/>
              <a:gd name="connsiteX68" fmla="*/ 2481943 w 4128623"/>
              <a:gd name="connsiteY68" fmla="*/ 2394857 h 2507540"/>
              <a:gd name="connsiteX69" fmla="*/ 2365829 w 4128623"/>
              <a:gd name="connsiteY69" fmla="*/ 2365828 h 2507540"/>
              <a:gd name="connsiteX70" fmla="*/ 1364343 w 4128623"/>
              <a:gd name="connsiteY70" fmla="*/ 2336800 h 2507540"/>
              <a:gd name="connsiteX71" fmla="*/ 1233714 w 4128623"/>
              <a:gd name="connsiteY71" fmla="*/ 2264228 h 2507540"/>
              <a:gd name="connsiteX72" fmla="*/ 1190172 w 4128623"/>
              <a:gd name="connsiteY72" fmla="*/ 2235200 h 2507540"/>
              <a:gd name="connsiteX73" fmla="*/ 1103086 w 4128623"/>
              <a:gd name="connsiteY73" fmla="*/ 2206171 h 2507540"/>
              <a:gd name="connsiteX74" fmla="*/ 1059543 w 4128623"/>
              <a:gd name="connsiteY74" fmla="*/ 2177142 h 2507540"/>
              <a:gd name="connsiteX75" fmla="*/ 1016000 w 4128623"/>
              <a:gd name="connsiteY75" fmla="*/ 2162628 h 2507540"/>
              <a:gd name="connsiteX76" fmla="*/ 928914 w 4128623"/>
              <a:gd name="connsiteY76" fmla="*/ 2104571 h 2507540"/>
              <a:gd name="connsiteX77" fmla="*/ 885372 w 4128623"/>
              <a:gd name="connsiteY77" fmla="*/ 2075542 h 2507540"/>
              <a:gd name="connsiteX78" fmla="*/ 841829 w 4128623"/>
              <a:gd name="connsiteY78" fmla="*/ 2061028 h 2507540"/>
              <a:gd name="connsiteX79" fmla="*/ 754743 w 4128623"/>
              <a:gd name="connsiteY79" fmla="*/ 2002971 h 2507540"/>
              <a:gd name="connsiteX80" fmla="*/ 711200 w 4128623"/>
              <a:gd name="connsiteY80" fmla="*/ 1973942 h 2507540"/>
              <a:gd name="connsiteX81" fmla="*/ 638629 w 4128623"/>
              <a:gd name="connsiteY81" fmla="*/ 1915885 h 2507540"/>
              <a:gd name="connsiteX82" fmla="*/ 551543 w 4128623"/>
              <a:gd name="connsiteY82" fmla="*/ 1857828 h 2507540"/>
              <a:gd name="connsiteX83" fmla="*/ 508000 w 4128623"/>
              <a:gd name="connsiteY83" fmla="*/ 1828800 h 2507540"/>
              <a:gd name="connsiteX84" fmla="*/ 420914 w 4128623"/>
              <a:gd name="connsiteY84" fmla="*/ 1799771 h 2507540"/>
              <a:gd name="connsiteX85" fmla="*/ 333829 w 4128623"/>
              <a:gd name="connsiteY85" fmla="*/ 1756228 h 2507540"/>
              <a:gd name="connsiteX86" fmla="*/ 290286 w 4128623"/>
              <a:gd name="connsiteY86" fmla="*/ 1727200 h 2507540"/>
              <a:gd name="connsiteX87" fmla="*/ 203200 w 4128623"/>
              <a:gd name="connsiteY87" fmla="*/ 1698171 h 2507540"/>
              <a:gd name="connsiteX88" fmla="*/ 159657 w 4128623"/>
              <a:gd name="connsiteY88" fmla="*/ 1669142 h 2507540"/>
              <a:gd name="connsiteX89" fmla="*/ 116114 w 4128623"/>
              <a:gd name="connsiteY89" fmla="*/ 1654628 h 2507540"/>
              <a:gd name="connsiteX90" fmla="*/ 87086 w 4128623"/>
              <a:gd name="connsiteY90" fmla="*/ 1611085 h 2507540"/>
              <a:gd name="connsiteX91" fmla="*/ 72572 w 4128623"/>
              <a:gd name="connsiteY91" fmla="*/ 1524000 h 2507540"/>
              <a:gd name="connsiteX92" fmla="*/ 58057 w 4128623"/>
              <a:gd name="connsiteY92" fmla="*/ 1480457 h 2507540"/>
              <a:gd name="connsiteX93" fmla="*/ 72572 w 4128623"/>
              <a:gd name="connsiteY93" fmla="*/ 1422400 h 2507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4128623" h="2507540">
                <a:moveTo>
                  <a:pt x="0" y="1611085"/>
                </a:moveTo>
                <a:cubicBezTo>
                  <a:pt x="19352" y="1586895"/>
                  <a:pt x="43012" y="1565594"/>
                  <a:pt x="58057" y="1538514"/>
                </a:cubicBezTo>
                <a:cubicBezTo>
                  <a:pt x="67745" y="1521076"/>
                  <a:pt x="70369" y="1500283"/>
                  <a:pt x="72572" y="1480457"/>
                </a:cubicBezTo>
                <a:cubicBezTo>
                  <a:pt x="80071" y="1412966"/>
                  <a:pt x="79152" y="1344698"/>
                  <a:pt x="87086" y="1277257"/>
                </a:cubicBezTo>
                <a:cubicBezTo>
                  <a:pt x="95044" y="1209610"/>
                  <a:pt x="133220" y="1225934"/>
                  <a:pt x="159657" y="1146628"/>
                </a:cubicBezTo>
                <a:cubicBezTo>
                  <a:pt x="179688" y="1086536"/>
                  <a:pt x="165685" y="1115815"/>
                  <a:pt x="203200" y="1059542"/>
                </a:cubicBezTo>
                <a:cubicBezTo>
                  <a:pt x="236013" y="895477"/>
                  <a:pt x="197751" y="1097682"/>
                  <a:pt x="232229" y="856342"/>
                </a:cubicBezTo>
                <a:cubicBezTo>
                  <a:pt x="235718" y="831921"/>
                  <a:pt x="241905" y="807961"/>
                  <a:pt x="246743" y="783771"/>
                </a:cubicBezTo>
                <a:cubicBezTo>
                  <a:pt x="241905" y="759581"/>
                  <a:pt x="238720" y="735000"/>
                  <a:pt x="232229" y="711200"/>
                </a:cubicBezTo>
                <a:cubicBezTo>
                  <a:pt x="224178" y="681679"/>
                  <a:pt x="203200" y="624114"/>
                  <a:pt x="203200" y="624114"/>
                </a:cubicBezTo>
                <a:cubicBezTo>
                  <a:pt x="213493" y="541772"/>
                  <a:pt x="211678" y="518446"/>
                  <a:pt x="232229" y="449942"/>
                </a:cubicBezTo>
                <a:cubicBezTo>
                  <a:pt x="241021" y="420634"/>
                  <a:pt x="244284" y="388316"/>
                  <a:pt x="261257" y="362857"/>
                </a:cubicBezTo>
                <a:cubicBezTo>
                  <a:pt x="270933" y="348343"/>
                  <a:pt x="277158" y="330801"/>
                  <a:pt x="290286" y="319314"/>
                </a:cubicBezTo>
                <a:cubicBezTo>
                  <a:pt x="316542" y="296340"/>
                  <a:pt x="348343" y="280610"/>
                  <a:pt x="377372" y="261257"/>
                </a:cubicBezTo>
                <a:lnTo>
                  <a:pt x="464457" y="203200"/>
                </a:lnTo>
                <a:cubicBezTo>
                  <a:pt x="507270" y="174658"/>
                  <a:pt x="516620" y="172535"/>
                  <a:pt x="551543" y="130628"/>
                </a:cubicBezTo>
                <a:cubicBezTo>
                  <a:pt x="562710" y="117227"/>
                  <a:pt x="565779" y="96330"/>
                  <a:pt x="580572" y="87085"/>
                </a:cubicBezTo>
                <a:cubicBezTo>
                  <a:pt x="606520" y="70868"/>
                  <a:pt x="638629" y="67733"/>
                  <a:pt x="667657" y="58057"/>
                </a:cubicBezTo>
                <a:cubicBezTo>
                  <a:pt x="682171" y="53219"/>
                  <a:pt x="698470" y="52029"/>
                  <a:pt x="711200" y="43542"/>
                </a:cubicBezTo>
                <a:cubicBezTo>
                  <a:pt x="767473" y="6028"/>
                  <a:pt x="738194" y="20030"/>
                  <a:pt x="798286" y="0"/>
                </a:cubicBezTo>
                <a:lnTo>
                  <a:pt x="1509486" y="14514"/>
                </a:lnTo>
                <a:cubicBezTo>
                  <a:pt x="1524774" y="15102"/>
                  <a:pt x="1540299" y="20541"/>
                  <a:pt x="1553029" y="29028"/>
                </a:cubicBezTo>
                <a:cubicBezTo>
                  <a:pt x="1661752" y="101510"/>
                  <a:pt x="1536581" y="52574"/>
                  <a:pt x="1640114" y="87085"/>
                </a:cubicBezTo>
                <a:cubicBezTo>
                  <a:pt x="1649790" y="101599"/>
                  <a:pt x="1654350" y="121383"/>
                  <a:pt x="1669143" y="130628"/>
                </a:cubicBezTo>
                <a:cubicBezTo>
                  <a:pt x="1695091" y="146845"/>
                  <a:pt x="1730769" y="142684"/>
                  <a:pt x="1756229" y="159657"/>
                </a:cubicBezTo>
                <a:cubicBezTo>
                  <a:pt x="1812502" y="197171"/>
                  <a:pt x="1783223" y="183168"/>
                  <a:pt x="1843314" y="203200"/>
                </a:cubicBezTo>
                <a:cubicBezTo>
                  <a:pt x="1852990" y="217714"/>
                  <a:pt x="1858722" y="235845"/>
                  <a:pt x="1872343" y="246742"/>
                </a:cubicBezTo>
                <a:cubicBezTo>
                  <a:pt x="1884290" y="256299"/>
                  <a:pt x="1900715" y="259278"/>
                  <a:pt x="1915886" y="261257"/>
                </a:cubicBezTo>
                <a:cubicBezTo>
                  <a:pt x="2012314" y="273835"/>
                  <a:pt x="2110251" y="274297"/>
                  <a:pt x="2206172" y="290285"/>
                </a:cubicBezTo>
                <a:cubicBezTo>
                  <a:pt x="2234610" y="295025"/>
                  <a:pt x="2333961" y="310623"/>
                  <a:pt x="2365829" y="319314"/>
                </a:cubicBezTo>
                <a:cubicBezTo>
                  <a:pt x="2395349" y="327365"/>
                  <a:pt x="2423886" y="338666"/>
                  <a:pt x="2452914" y="348342"/>
                </a:cubicBezTo>
                <a:cubicBezTo>
                  <a:pt x="2467428" y="353180"/>
                  <a:pt x="2483727" y="354370"/>
                  <a:pt x="2496457" y="362857"/>
                </a:cubicBezTo>
                <a:cubicBezTo>
                  <a:pt x="2510971" y="372533"/>
                  <a:pt x="2524060" y="384800"/>
                  <a:pt x="2540000" y="391885"/>
                </a:cubicBezTo>
                <a:cubicBezTo>
                  <a:pt x="2540010" y="391890"/>
                  <a:pt x="2648852" y="428169"/>
                  <a:pt x="2670629" y="435428"/>
                </a:cubicBezTo>
                <a:cubicBezTo>
                  <a:pt x="2670634" y="435430"/>
                  <a:pt x="2757709" y="464453"/>
                  <a:pt x="2757714" y="464457"/>
                </a:cubicBezTo>
                <a:cubicBezTo>
                  <a:pt x="2772228" y="474133"/>
                  <a:pt x="2785224" y="486613"/>
                  <a:pt x="2801257" y="493485"/>
                </a:cubicBezTo>
                <a:cubicBezTo>
                  <a:pt x="2866353" y="521383"/>
                  <a:pt x="2846375" y="494274"/>
                  <a:pt x="2902857" y="522514"/>
                </a:cubicBezTo>
                <a:cubicBezTo>
                  <a:pt x="2918459" y="530315"/>
                  <a:pt x="2930798" y="543741"/>
                  <a:pt x="2946400" y="551542"/>
                </a:cubicBezTo>
                <a:cubicBezTo>
                  <a:pt x="2960084" y="558384"/>
                  <a:pt x="2976259" y="559215"/>
                  <a:pt x="2989943" y="566057"/>
                </a:cubicBezTo>
                <a:cubicBezTo>
                  <a:pt x="3005545" y="573858"/>
                  <a:pt x="3020085" y="583918"/>
                  <a:pt x="3033486" y="595085"/>
                </a:cubicBezTo>
                <a:cubicBezTo>
                  <a:pt x="3049255" y="608226"/>
                  <a:pt x="3059086" y="628659"/>
                  <a:pt x="3077029" y="638628"/>
                </a:cubicBezTo>
                <a:cubicBezTo>
                  <a:pt x="3103777" y="653488"/>
                  <a:pt x="3164114" y="667657"/>
                  <a:pt x="3164114" y="667657"/>
                </a:cubicBezTo>
                <a:cubicBezTo>
                  <a:pt x="3196215" y="699758"/>
                  <a:pt x="3210784" y="720021"/>
                  <a:pt x="3251200" y="740228"/>
                </a:cubicBezTo>
                <a:cubicBezTo>
                  <a:pt x="3264884" y="747070"/>
                  <a:pt x="3280229" y="749904"/>
                  <a:pt x="3294743" y="754742"/>
                </a:cubicBezTo>
                <a:lnTo>
                  <a:pt x="3381829" y="812800"/>
                </a:lnTo>
                <a:cubicBezTo>
                  <a:pt x="3396343" y="822476"/>
                  <a:pt x="3408823" y="836312"/>
                  <a:pt x="3425372" y="841828"/>
                </a:cubicBezTo>
                <a:lnTo>
                  <a:pt x="3468914" y="856342"/>
                </a:lnTo>
                <a:cubicBezTo>
                  <a:pt x="3478590" y="870856"/>
                  <a:pt x="3485608" y="887550"/>
                  <a:pt x="3497943" y="899885"/>
                </a:cubicBezTo>
                <a:cubicBezTo>
                  <a:pt x="3510278" y="912220"/>
                  <a:pt x="3529999" y="915786"/>
                  <a:pt x="3541486" y="928914"/>
                </a:cubicBezTo>
                <a:cubicBezTo>
                  <a:pt x="3660017" y="1064379"/>
                  <a:pt x="3545115" y="979716"/>
                  <a:pt x="3643086" y="1045028"/>
                </a:cubicBezTo>
                <a:cubicBezTo>
                  <a:pt x="3668632" y="1121668"/>
                  <a:pt x="3649114" y="1075842"/>
                  <a:pt x="3715657" y="1175657"/>
                </a:cubicBezTo>
                <a:lnTo>
                  <a:pt x="3744686" y="1219200"/>
                </a:lnTo>
                <a:cubicBezTo>
                  <a:pt x="3777371" y="1317255"/>
                  <a:pt x="3732042" y="1210969"/>
                  <a:pt x="3802743" y="1291771"/>
                </a:cubicBezTo>
                <a:cubicBezTo>
                  <a:pt x="3825717" y="1318027"/>
                  <a:pt x="3841448" y="1349828"/>
                  <a:pt x="3860800" y="1378857"/>
                </a:cubicBezTo>
                <a:lnTo>
                  <a:pt x="3889829" y="1422400"/>
                </a:lnTo>
                <a:cubicBezTo>
                  <a:pt x="3894667" y="1436914"/>
                  <a:pt x="3901024" y="1451007"/>
                  <a:pt x="3904343" y="1465942"/>
                </a:cubicBezTo>
                <a:cubicBezTo>
                  <a:pt x="3919850" y="1535726"/>
                  <a:pt x="3922389" y="1597755"/>
                  <a:pt x="3933372" y="1669142"/>
                </a:cubicBezTo>
                <a:cubicBezTo>
                  <a:pt x="3937052" y="1693063"/>
                  <a:pt x="3948664" y="1757786"/>
                  <a:pt x="3962400" y="1785257"/>
                </a:cubicBezTo>
                <a:cubicBezTo>
                  <a:pt x="3970201" y="1800859"/>
                  <a:pt x="3981753" y="1814286"/>
                  <a:pt x="3991429" y="1828800"/>
                </a:cubicBezTo>
                <a:cubicBezTo>
                  <a:pt x="3996267" y="1843314"/>
                  <a:pt x="3997457" y="1859612"/>
                  <a:pt x="4005943" y="1872342"/>
                </a:cubicBezTo>
                <a:cubicBezTo>
                  <a:pt x="4051518" y="1940705"/>
                  <a:pt x="4046855" y="1888196"/>
                  <a:pt x="4078514" y="1959428"/>
                </a:cubicBezTo>
                <a:cubicBezTo>
                  <a:pt x="4090941" y="1987390"/>
                  <a:pt x="4107543" y="2046514"/>
                  <a:pt x="4107543" y="2046514"/>
                </a:cubicBezTo>
                <a:cubicBezTo>
                  <a:pt x="4102705" y="2191657"/>
                  <a:pt x="4166471" y="2356658"/>
                  <a:pt x="4093029" y="2481942"/>
                </a:cubicBezTo>
                <a:cubicBezTo>
                  <a:pt x="4053847" y="2548781"/>
                  <a:pt x="3881275" y="2464996"/>
                  <a:pt x="3802743" y="2452914"/>
                </a:cubicBezTo>
                <a:cubicBezTo>
                  <a:pt x="3759441" y="2446252"/>
                  <a:pt x="3715657" y="2443238"/>
                  <a:pt x="3672114" y="2438400"/>
                </a:cubicBezTo>
                <a:cubicBezTo>
                  <a:pt x="3657600" y="2433562"/>
                  <a:pt x="3643574" y="2426885"/>
                  <a:pt x="3628572" y="2423885"/>
                </a:cubicBezTo>
                <a:cubicBezTo>
                  <a:pt x="3459867" y="2390143"/>
                  <a:pt x="3374585" y="2415466"/>
                  <a:pt x="3164114" y="2423885"/>
                </a:cubicBezTo>
                <a:lnTo>
                  <a:pt x="2569029" y="2409371"/>
                </a:lnTo>
                <a:cubicBezTo>
                  <a:pt x="2539627" y="2408120"/>
                  <a:pt x="2510671" y="2401241"/>
                  <a:pt x="2481943" y="2394857"/>
                </a:cubicBezTo>
                <a:cubicBezTo>
                  <a:pt x="2414483" y="2379866"/>
                  <a:pt x="2454231" y="2371531"/>
                  <a:pt x="2365829" y="2365828"/>
                </a:cubicBezTo>
                <a:cubicBezTo>
                  <a:pt x="2150124" y="2351912"/>
                  <a:pt x="1503321" y="2340032"/>
                  <a:pt x="1364343" y="2336800"/>
                </a:cubicBezTo>
                <a:cubicBezTo>
                  <a:pt x="1287703" y="2311252"/>
                  <a:pt x="1333530" y="2330771"/>
                  <a:pt x="1233714" y="2264228"/>
                </a:cubicBezTo>
                <a:cubicBezTo>
                  <a:pt x="1219200" y="2254552"/>
                  <a:pt x="1206720" y="2240716"/>
                  <a:pt x="1190172" y="2235200"/>
                </a:cubicBezTo>
                <a:lnTo>
                  <a:pt x="1103086" y="2206171"/>
                </a:lnTo>
                <a:cubicBezTo>
                  <a:pt x="1088572" y="2196495"/>
                  <a:pt x="1075145" y="2184943"/>
                  <a:pt x="1059543" y="2177142"/>
                </a:cubicBezTo>
                <a:cubicBezTo>
                  <a:pt x="1045859" y="2170300"/>
                  <a:pt x="1029374" y="2170058"/>
                  <a:pt x="1016000" y="2162628"/>
                </a:cubicBezTo>
                <a:cubicBezTo>
                  <a:pt x="985502" y="2145685"/>
                  <a:pt x="957943" y="2123924"/>
                  <a:pt x="928914" y="2104571"/>
                </a:cubicBezTo>
                <a:cubicBezTo>
                  <a:pt x="914400" y="2094895"/>
                  <a:pt x="901921" y="2081058"/>
                  <a:pt x="885372" y="2075542"/>
                </a:cubicBezTo>
                <a:cubicBezTo>
                  <a:pt x="870858" y="2070704"/>
                  <a:pt x="855203" y="2068458"/>
                  <a:pt x="841829" y="2061028"/>
                </a:cubicBezTo>
                <a:cubicBezTo>
                  <a:pt x="811331" y="2044085"/>
                  <a:pt x="783772" y="2022323"/>
                  <a:pt x="754743" y="2002971"/>
                </a:cubicBezTo>
                <a:lnTo>
                  <a:pt x="711200" y="1973942"/>
                </a:lnTo>
                <a:cubicBezTo>
                  <a:pt x="657566" y="1893490"/>
                  <a:pt x="712859" y="1957124"/>
                  <a:pt x="638629" y="1915885"/>
                </a:cubicBezTo>
                <a:cubicBezTo>
                  <a:pt x="608131" y="1898942"/>
                  <a:pt x="580572" y="1877180"/>
                  <a:pt x="551543" y="1857828"/>
                </a:cubicBezTo>
                <a:cubicBezTo>
                  <a:pt x="537029" y="1848152"/>
                  <a:pt x="524549" y="1834316"/>
                  <a:pt x="508000" y="1828800"/>
                </a:cubicBezTo>
                <a:lnTo>
                  <a:pt x="420914" y="1799771"/>
                </a:lnTo>
                <a:cubicBezTo>
                  <a:pt x="296144" y="1716588"/>
                  <a:pt x="453999" y="1816311"/>
                  <a:pt x="333829" y="1756228"/>
                </a:cubicBezTo>
                <a:cubicBezTo>
                  <a:pt x="318227" y="1748427"/>
                  <a:pt x="306226" y="1734285"/>
                  <a:pt x="290286" y="1727200"/>
                </a:cubicBezTo>
                <a:cubicBezTo>
                  <a:pt x="262324" y="1714773"/>
                  <a:pt x="203200" y="1698171"/>
                  <a:pt x="203200" y="1698171"/>
                </a:cubicBezTo>
                <a:cubicBezTo>
                  <a:pt x="188686" y="1688495"/>
                  <a:pt x="175259" y="1676943"/>
                  <a:pt x="159657" y="1669142"/>
                </a:cubicBezTo>
                <a:cubicBezTo>
                  <a:pt x="145973" y="1662300"/>
                  <a:pt x="128061" y="1664185"/>
                  <a:pt x="116114" y="1654628"/>
                </a:cubicBezTo>
                <a:cubicBezTo>
                  <a:pt x="102493" y="1643731"/>
                  <a:pt x="96762" y="1625599"/>
                  <a:pt x="87086" y="1611085"/>
                </a:cubicBezTo>
                <a:cubicBezTo>
                  <a:pt x="82248" y="1582057"/>
                  <a:pt x="78956" y="1552728"/>
                  <a:pt x="72572" y="1524000"/>
                </a:cubicBezTo>
                <a:cubicBezTo>
                  <a:pt x="69253" y="1509065"/>
                  <a:pt x="58057" y="1495757"/>
                  <a:pt x="58057" y="1480457"/>
                </a:cubicBezTo>
                <a:cubicBezTo>
                  <a:pt x="58057" y="1460509"/>
                  <a:pt x="72572" y="1422400"/>
                  <a:pt x="72572" y="1422400"/>
                </a:cubicBezTo>
              </a:path>
            </a:pathLst>
          </a:cu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319" y="1873843"/>
            <a:ext cx="6582231" cy="4962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6172200" y="3241687"/>
            <a:ext cx="381000" cy="38100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" name="Group 7"/>
          <p:cNvGrpSpPr/>
          <p:nvPr/>
        </p:nvGrpSpPr>
        <p:grpSpPr>
          <a:xfrm>
            <a:off x="0" y="213815"/>
            <a:ext cx="4622836" cy="3811481"/>
            <a:chOff x="4724400" y="533400"/>
            <a:chExt cx="4622836" cy="3811481"/>
          </a:xfrm>
        </p:grpSpPr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400" y="533400"/>
              <a:ext cx="4622836" cy="3811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ounded Rectangle 2"/>
            <p:cNvSpPr/>
            <p:nvPr/>
          </p:nvSpPr>
          <p:spPr>
            <a:xfrm>
              <a:off x="4925434" y="685800"/>
              <a:ext cx="3837566" cy="3200400"/>
            </a:xfrm>
            <a:prstGeom prst="roundRect">
              <a:avLst/>
            </a:prstGeom>
            <a:noFill/>
            <a:ln w="1016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5" name="Straight Connector 4"/>
          <p:cNvCxnSpPr/>
          <p:nvPr/>
        </p:nvCxnSpPr>
        <p:spPr>
          <a:xfrm>
            <a:off x="3886200" y="457200"/>
            <a:ext cx="2667000" cy="286811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09600" y="3566615"/>
            <a:ext cx="5562600" cy="14388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745600" y="1027545"/>
            <a:ext cx="74251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4800" dirty="0"/>
              <a:t>α</a:t>
            </a:r>
            <a:r>
              <a:rPr lang="en-US" sz="4800" baseline="-25000" dirty="0"/>
              <a:t>1</a:t>
            </a:r>
            <a:endParaRPr lang="en-GB" sz="4800" baseline="-25000" dirty="0"/>
          </a:p>
        </p:txBody>
      </p:sp>
      <p:sp>
        <p:nvSpPr>
          <p:cNvPr id="21" name="Rectangle 20"/>
          <p:cNvSpPr/>
          <p:nvPr/>
        </p:nvSpPr>
        <p:spPr>
          <a:xfrm>
            <a:off x="2874560" y="899236"/>
            <a:ext cx="74251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4800" dirty="0"/>
              <a:t>α</a:t>
            </a:r>
            <a:r>
              <a:rPr lang="en-US" sz="4800" baseline="-25000" dirty="0"/>
              <a:t>3</a:t>
            </a:r>
            <a:endParaRPr lang="en-GB" sz="4800" baseline="-25000" dirty="0"/>
          </a:p>
        </p:txBody>
      </p:sp>
      <p:sp>
        <p:nvSpPr>
          <p:cNvPr id="22" name="Rectangle 21"/>
          <p:cNvSpPr/>
          <p:nvPr/>
        </p:nvSpPr>
        <p:spPr>
          <a:xfrm>
            <a:off x="1488111" y="2594538"/>
            <a:ext cx="74251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4800" dirty="0"/>
              <a:t>α</a:t>
            </a:r>
            <a:r>
              <a:rPr lang="en-US" sz="4800" baseline="-25000" dirty="0"/>
              <a:t>2</a:t>
            </a:r>
            <a:endParaRPr lang="en-GB" sz="4800" baseline="-25000" dirty="0"/>
          </a:p>
        </p:txBody>
      </p:sp>
      <p:sp>
        <p:nvSpPr>
          <p:cNvPr id="23" name="Rectangle 22"/>
          <p:cNvSpPr/>
          <p:nvPr/>
        </p:nvSpPr>
        <p:spPr>
          <a:xfrm>
            <a:off x="1748561" y="1550916"/>
            <a:ext cx="74251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4800" dirty="0"/>
              <a:t>α</a:t>
            </a:r>
            <a:r>
              <a:rPr lang="en-US" sz="4800" baseline="-25000" dirty="0"/>
              <a:t>2</a:t>
            </a:r>
            <a:endParaRPr lang="en-GB" sz="4800" baseline="-25000" dirty="0"/>
          </a:p>
        </p:txBody>
      </p:sp>
      <p:sp>
        <p:nvSpPr>
          <p:cNvPr id="24" name="Rectangle 23"/>
          <p:cNvSpPr/>
          <p:nvPr/>
        </p:nvSpPr>
        <p:spPr>
          <a:xfrm>
            <a:off x="2743200" y="2179039"/>
            <a:ext cx="74251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4800" dirty="0"/>
              <a:t>α</a:t>
            </a:r>
            <a:r>
              <a:rPr lang="en-US" sz="4800" baseline="-25000" dirty="0"/>
              <a:t>1</a:t>
            </a:r>
            <a:endParaRPr lang="en-GB" sz="4800" baseline="-25000" dirty="0"/>
          </a:p>
        </p:txBody>
      </p:sp>
      <p:sp>
        <p:nvSpPr>
          <p:cNvPr id="25" name="Rectangle 24"/>
          <p:cNvSpPr/>
          <p:nvPr/>
        </p:nvSpPr>
        <p:spPr>
          <a:xfrm>
            <a:off x="457200" y="2179039"/>
            <a:ext cx="74251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4800" dirty="0"/>
              <a:t>α</a:t>
            </a:r>
            <a:r>
              <a:rPr lang="en-US" sz="4800" baseline="-25000" dirty="0"/>
              <a:t>4</a:t>
            </a:r>
            <a:endParaRPr lang="en-GB" sz="4800" baseline="-25000" dirty="0"/>
          </a:p>
        </p:txBody>
      </p:sp>
      <p:sp>
        <p:nvSpPr>
          <p:cNvPr id="26" name="Rectangle 25"/>
          <p:cNvSpPr/>
          <p:nvPr/>
        </p:nvSpPr>
        <p:spPr>
          <a:xfrm>
            <a:off x="2022867" y="340143"/>
            <a:ext cx="74251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4800" dirty="0"/>
              <a:t>α</a:t>
            </a:r>
            <a:r>
              <a:rPr lang="en-US" sz="4800" baseline="-25000" dirty="0"/>
              <a:t>4</a:t>
            </a:r>
            <a:endParaRPr lang="en-GB" sz="4800" baseline="-25000" dirty="0"/>
          </a:p>
        </p:txBody>
      </p:sp>
      <p:sp>
        <p:nvSpPr>
          <p:cNvPr id="27" name="Rectangle 26"/>
          <p:cNvSpPr/>
          <p:nvPr/>
        </p:nvSpPr>
        <p:spPr>
          <a:xfrm>
            <a:off x="308876" y="324934"/>
            <a:ext cx="6014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600" dirty="0"/>
              <a:t>α</a:t>
            </a:r>
            <a:r>
              <a:rPr lang="en-US" sz="3600" baseline="-25000" dirty="0"/>
              <a:t>2</a:t>
            </a:r>
            <a:endParaRPr lang="en-GB" sz="3600" baseline="-25000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811066" y="616696"/>
            <a:ext cx="211801" cy="36766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1295400" y="1105556"/>
            <a:ext cx="327690" cy="29151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2767979" y="2179039"/>
            <a:ext cx="378226" cy="26600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2401977" y="1862791"/>
            <a:ext cx="274305" cy="17578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3451053" y="4343876"/>
            <a:ext cx="194046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6600" dirty="0">
                <a:solidFill>
                  <a:srgbClr val="FFC000"/>
                </a:solidFill>
              </a:rPr>
              <a:t>σ</a:t>
            </a:r>
            <a:r>
              <a:rPr lang="en-US" sz="6600" baseline="-25000" dirty="0">
                <a:solidFill>
                  <a:srgbClr val="FFC000"/>
                </a:solidFill>
              </a:rPr>
              <a:t>micro</a:t>
            </a:r>
            <a:endParaRPr lang="en-GB" sz="6600" baseline="-25000" dirty="0">
              <a:solidFill>
                <a:srgbClr val="FFC000"/>
              </a:solidFill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flipH="1" flipV="1">
            <a:off x="2676282" y="2381913"/>
            <a:ext cx="714619" cy="2571088"/>
          </a:xfrm>
          <a:prstGeom prst="straightConnector1">
            <a:avLst/>
          </a:prstGeom>
          <a:ln w="762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658404" y="288123"/>
            <a:ext cx="38550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microscale solar-induced thermal stresses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-548780" y="3003140"/>
            <a:ext cx="9940134" cy="5059567"/>
            <a:chOff x="-548780" y="3003140"/>
            <a:chExt cx="9940134" cy="5059567"/>
          </a:xfrm>
        </p:grpSpPr>
        <p:sp>
          <p:nvSpPr>
            <p:cNvPr id="10" name="Freeform 9"/>
            <p:cNvSpPr/>
            <p:nvPr/>
          </p:nvSpPr>
          <p:spPr>
            <a:xfrm>
              <a:off x="-548780" y="3003140"/>
              <a:ext cx="9940134" cy="5059567"/>
            </a:xfrm>
            <a:custGeom>
              <a:avLst/>
              <a:gdLst>
                <a:gd name="connsiteX0" fmla="*/ 379039 w 9940134"/>
                <a:gd name="connsiteY0" fmla="*/ 128336 h 5059567"/>
                <a:gd name="connsiteX1" fmla="*/ 379039 w 9940134"/>
                <a:gd name="connsiteY1" fmla="*/ 128336 h 5059567"/>
                <a:gd name="connsiteX2" fmla="*/ 603629 w 9940134"/>
                <a:gd name="connsiteY2" fmla="*/ 336884 h 5059567"/>
                <a:gd name="connsiteX3" fmla="*/ 651755 w 9940134"/>
                <a:gd name="connsiteY3" fmla="*/ 352926 h 5059567"/>
                <a:gd name="connsiteX4" fmla="*/ 764050 w 9940134"/>
                <a:gd name="connsiteY4" fmla="*/ 401052 h 5059567"/>
                <a:gd name="connsiteX5" fmla="*/ 1052808 w 9940134"/>
                <a:gd name="connsiteY5" fmla="*/ 561473 h 5059567"/>
                <a:gd name="connsiteX6" fmla="*/ 1261355 w 9940134"/>
                <a:gd name="connsiteY6" fmla="*/ 705852 h 5059567"/>
                <a:gd name="connsiteX7" fmla="*/ 1421776 w 9940134"/>
                <a:gd name="connsiteY7" fmla="*/ 786063 h 5059567"/>
                <a:gd name="connsiteX8" fmla="*/ 1742618 w 9940134"/>
                <a:gd name="connsiteY8" fmla="*/ 1042736 h 5059567"/>
                <a:gd name="connsiteX9" fmla="*/ 1903039 w 9940134"/>
                <a:gd name="connsiteY9" fmla="*/ 1138989 h 5059567"/>
                <a:gd name="connsiteX10" fmla="*/ 1999292 w 9940134"/>
                <a:gd name="connsiteY10" fmla="*/ 1235242 h 5059567"/>
                <a:gd name="connsiteX11" fmla="*/ 2063460 w 9940134"/>
                <a:gd name="connsiteY11" fmla="*/ 1267326 h 5059567"/>
                <a:gd name="connsiteX12" fmla="*/ 2175755 w 9940134"/>
                <a:gd name="connsiteY12" fmla="*/ 1363578 h 5059567"/>
                <a:gd name="connsiteX13" fmla="*/ 2223881 w 9940134"/>
                <a:gd name="connsiteY13" fmla="*/ 1379621 h 5059567"/>
                <a:gd name="connsiteX14" fmla="*/ 2320134 w 9940134"/>
                <a:gd name="connsiteY14" fmla="*/ 1443789 h 5059567"/>
                <a:gd name="connsiteX15" fmla="*/ 2368260 w 9940134"/>
                <a:gd name="connsiteY15" fmla="*/ 1475873 h 5059567"/>
                <a:gd name="connsiteX16" fmla="*/ 2753271 w 9940134"/>
                <a:gd name="connsiteY16" fmla="*/ 1892968 h 5059567"/>
                <a:gd name="connsiteX17" fmla="*/ 2913692 w 9940134"/>
                <a:gd name="connsiteY17" fmla="*/ 2133600 h 5059567"/>
                <a:gd name="connsiteX18" fmla="*/ 3009944 w 9940134"/>
                <a:gd name="connsiteY18" fmla="*/ 2277978 h 5059567"/>
                <a:gd name="connsiteX19" fmla="*/ 3058071 w 9940134"/>
                <a:gd name="connsiteY19" fmla="*/ 2342147 h 5059567"/>
                <a:gd name="connsiteX20" fmla="*/ 3074113 w 9940134"/>
                <a:gd name="connsiteY20" fmla="*/ 2390273 h 5059567"/>
                <a:gd name="connsiteX21" fmla="*/ 3218492 w 9940134"/>
                <a:gd name="connsiteY21" fmla="*/ 2502568 h 5059567"/>
                <a:gd name="connsiteX22" fmla="*/ 3330786 w 9940134"/>
                <a:gd name="connsiteY22" fmla="*/ 2598821 h 5059567"/>
                <a:gd name="connsiteX23" fmla="*/ 3362871 w 9940134"/>
                <a:gd name="connsiteY23" fmla="*/ 2646947 h 5059567"/>
                <a:gd name="connsiteX24" fmla="*/ 3443081 w 9940134"/>
                <a:gd name="connsiteY24" fmla="*/ 2711115 h 5059567"/>
                <a:gd name="connsiteX25" fmla="*/ 3475165 w 9940134"/>
                <a:gd name="connsiteY25" fmla="*/ 2743200 h 5059567"/>
                <a:gd name="connsiteX26" fmla="*/ 3523292 w 9940134"/>
                <a:gd name="connsiteY26" fmla="*/ 2775284 h 5059567"/>
                <a:gd name="connsiteX27" fmla="*/ 3651629 w 9940134"/>
                <a:gd name="connsiteY27" fmla="*/ 2855494 h 5059567"/>
                <a:gd name="connsiteX28" fmla="*/ 3779965 w 9940134"/>
                <a:gd name="connsiteY28" fmla="*/ 2951747 h 5059567"/>
                <a:gd name="connsiteX29" fmla="*/ 3828092 w 9940134"/>
                <a:gd name="connsiteY29" fmla="*/ 2999873 h 5059567"/>
                <a:gd name="connsiteX30" fmla="*/ 3956429 w 9940134"/>
                <a:gd name="connsiteY30" fmla="*/ 3096126 h 5059567"/>
                <a:gd name="connsiteX31" fmla="*/ 4004555 w 9940134"/>
                <a:gd name="connsiteY31" fmla="*/ 3128210 h 5059567"/>
                <a:gd name="connsiteX32" fmla="*/ 4100808 w 9940134"/>
                <a:gd name="connsiteY32" fmla="*/ 3144252 h 5059567"/>
                <a:gd name="connsiteX33" fmla="*/ 4229144 w 9940134"/>
                <a:gd name="connsiteY33" fmla="*/ 3208421 h 5059567"/>
                <a:gd name="connsiteX34" fmla="*/ 4405608 w 9940134"/>
                <a:gd name="connsiteY34" fmla="*/ 3288631 h 5059567"/>
                <a:gd name="connsiteX35" fmla="*/ 4469776 w 9940134"/>
                <a:gd name="connsiteY35" fmla="*/ 3304673 h 5059567"/>
                <a:gd name="connsiteX36" fmla="*/ 4533944 w 9940134"/>
                <a:gd name="connsiteY36" fmla="*/ 3336757 h 5059567"/>
                <a:gd name="connsiteX37" fmla="*/ 4710408 w 9940134"/>
                <a:gd name="connsiteY37" fmla="*/ 3384884 h 5059567"/>
                <a:gd name="connsiteX38" fmla="*/ 5175629 w 9940134"/>
                <a:gd name="connsiteY38" fmla="*/ 3368842 h 5059567"/>
                <a:gd name="connsiteX39" fmla="*/ 5255839 w 9940134"/>
                <a:gd name="connsiteY39" fmla="*/ 3336757 h 5059567"/>
                <a:gd name="connsiteX40" fmla="*/ 5384176 w 9940134"/>
                <a:gd name="connsiteY40" fmla="*/ 3304673 h 5059567"/>
                <a:gd name="connsiteX41" fmla="*/ 6057944 w 9940134"/>
                <a:gd name="connsiteY41" fmla="*/ 3336757 h 5059567"/>
                <a:gd name="connsiteX42" fmla="*/ 7357355 w 9940134"/>
                <a:gd name="connsiteY42" fmla="*/ 3304673 h 5059567"/>
                <a:gd name="connsiteX43" fmla="*/ 7453608 w 9940134"/>
                <a:gd name="connsiteY43" fmla="*/ 3256547 h 5059567"/>
                <a:gd name="connsiteX44" fmla="*/ 7854660 w 9940134"/>
                <a:gd name="connsiteY44" fmla="*/ 3272589 h 5059567"/>
                <a:gd name="connsiteX45" fmla="*/ 7918829 w 9940134"/>
                <a:gd name="connsiteY45" fmla="*/ 3304673 h 5059567"/>
                <a:gd name="connsiteX46" fmla="*/ 8015081 w 9940134"/>
                <a:gd name="connsiteY46" fmla="*/ 3368842 h 5059567"/>
                <a:gd name="connsiteX47" fmla="*/ 8271755 w 9940134"/>
                <a:gd name="connsiteY47" fmla="*/ 3497178 h 5059567"/>
                <a:gd name="connsiteX48" fmla="*/ 8608639 w 9940134"/>
                <a:gd name="connsiteY48" fmla="*/ 3625515 h 5059567"/>
                <a:gd name="connsiteX49" fmla="*/ 8897397 w 9940134"/>
                <a:gd name="connsiteY49" fmla="*/ 3705726 h 5059567"/>
                <a:gd name="connsiteX50" fmla="*/ 9057818 w 9940134"/>
                <a:gd name="connsiteY50" fmla="*/ 3753852 h 5059567"/>
                <a:gd name="connsiteX51" fmla="*/ 9234281 w 9940134"/>
                <a:gd name="connsiteY51" fmla="*/ 3769894 h 5059567"/>
                <a:gd name="connsiteX52" fmla="*/ 9410744 w 9940134"/>
                <a:gd name="connsiteY52" fmla="*/ 3801978 h 5059567"/>
                <a:gd name="connsiteX53" fmla="*/ 9651376 w 9940134"/>
                <a:gd name="connsiteY53" fmla="*/ 3834063 h 5059567"/>
                <a:gd name="connsiteX54" fmla="*/ 9699502 w 9940134"/>
                <a:gd name="connsiteY54" fmla="*/ 3850105 h 5059567"/>
                <a:gd name="connsiteX55" fmla="*/ 9892008 w 9940134"/>
                <a:gd name="connsiteY55" fmla="*/ 4026568 h 5059567"/>
                <a:gd name="connsiteX56" fmla="*/ 9940134 w 9940134"/>
                <a:gd name="connsiteY56" fmla="*/ 4058652 h 5059567"/>
                <a:gd name="connsiteX57" fmla="*/ 9795755 w 9940134"/>
                <a:gd name="connsiteY57" fmla="*/ 4170947 h 5059567"/>
                <a:gd name="connsiteX58" fmla="*/ 9731586 w 9940134"/>
                <a:gd name="connsiteY58" fmla="*/ 4219073 h 5059567"/>
                <a:gd name="connsiteX59" fmla="*/ 9651376 w 9940134"/>
                <a:gd name="connsiteY59" fmla="*/ 4267200 h 5059567"/>
                <a:gd name="connsiteX60" fmla="*/ 9603250 w 9940134"/>
                <a:gd name="connsiteY60" fmla="*/ 4315326 h 5059567"/>
                <a:gd name="connsiteX61" fmla="*/ 9490955 w 9940134"/>
                <a:gd name="connsiteY61" fmla="*/ 4363452 h 5059567"/>
                <a:gd name="connsiteX62" fmla="*/ 9218239 w 9940134"/>
                <a:gd name="connsiteY62" fmla="*/ 4539915 h 5059567"/>
                <a:gd name="connsiteX63" fmla="*/ 8945523 w 9940134"/>
                <a:gd name="connsiteY63" fmla="*/ 4652210 h 5059567"/>
                <a:gd name="connsiteX64" fmla="*/ 8833229 w 9940134"/>
                <a:gd name="connsiteY64" fmla="*/ 4732421 h 5059567"/>
                <a:gd name="connsiteX65" fmla="*/ 8480302 w 9940134"/>
                <a:gd name="connsiteY65" fmla="*/ 4844715 h 5059567"/>
                <a:gd name="connsiteX66" fmla="*/ 8384050 w 9940134"/>
                <a:gd name="connsiteY66" fmla="*/ 4860757 h 5059567"/>
                <a:gd name="connsiteX67" fmla="*/ 8223629 w 9940134"/>
                <a:gd name="connsiteY67" fmla="*/ 4876800 h 5059567"/>
                <a:gd name="connsiteX68" fmla="*/ 8111334 w 9940134"/>
                <a:gd name="connsiteY68" fmla="*/ 4892842 h 5059567"/>
                <a:gd name="connsiteX69" fmla="*/ 7966955 w 9940134"/>
                <a:gd name="connsiteY69" fmla="*/ 4924926 h 5059567"/>
                <a:gd name="connsiteX70" fmla="*/ 7694239 w 9940134"/>
                <a:gd name="connsiteY70" fmla="*/ 4940968 h 5059567"/>
                <a:gd name="connsiteX71" fmla="*/ 7549860 w 9940134"/>
                <a:gd name="connsiteY71" fmla="*/ 4957010 h 5059567"/>
                <a:gd name="connsiteX72" fmla="*/ 6667544 w 9940134"/>
                <a:gd name="connsiteY72" fmla="*/ 4973052 h 5059567"/>
                <a:gd name="connsiteX73" fmla="*/ 1726576 w 9940134"/>
                <a:gd name="connsiteY73" fmla="*/ 4989094 h 5059567"/>
                <a:gd name="connsiteX74" fmla="*/ 1325523 w 9940134"/>
                <a:gd name="connsiteY74" fmla="*/ 4860757 h 5059567"/>
                <a:gd name="connsiteX75" fmla="*/ 1100934 w 9940134"/>
                <a:gd name="connsiteY75" fmla="*/ 4812631 h 5059567"/>
                <a:gd name="connsiteX76" fmla="*/ 1004681 w 9940134"/>
                <a:gd name="connsiteY76" fmla="*/ 4780547 h 5059567"/>
                <a:gd name="connsiteX77" fmla="*/ 924471 w 9940134"/>
                <a:gd name="connsiteY77" fmla="*/ 4748463 h 5059567"/>
                <a:gd name="connsiteX78" fmla="*/ 699881 w 9940134"/>
                <a:gd name="connsiteY78" fmla="*/ 4700336 h 5059567"/>
                <a:gd name="connsiteX79" fmla="*/ 571544 w 9940134"/>
                <a:gd name="connsiteY79" fmla="*/ 4572000 h 5059567"/>
                <a:gd name="connsiteX80" fmla="*/ 427165 w 9940134"/>
                <a:gd name="connsiteY80" fmla="*/ 4411578 h 5059567"/>
                <a:gd name="connsiteX81" fmla="*/ 362997 w 9940134"/>
                <a:gd name="connsiteY81" fmla="*/ 4315326 h 5059567"/>
                <a:gd name="connsiteX82" fmla="*/ 250702 w 9940134"/>
                <a:gd name="connsiteY82" fmla="*/ 4154905 h 5059567"/>
                <a:gd name="connsiteX83" fmla="*/ 218618 w 9940134"/>
                <a:gd name="connsiteY83" fmla="*/ 4090736 h 5059567"/>
                <a:gd name="connsiteX84" fmla="*/ 186534 w 9940134"/>
                <a:gd name="connsiteY84" fmla="*/ 4042610 h 5059567"/>
                <a:gd name="connsiteX85" fmla="*/ 154450 w 9940134"/>
                <a:gd name="connsiteY85" fmla="*/ 3978442 h 5059567"/>
                <a:gd name="connsiteX86" fmla="*/ 106323 w 9940134"/>
                <a:gd name="connsiteY86" fmla="*/ 3914273 h 5059567"/>
                <a:gd name="connsiteX87" fmla="*/ 74239 w 9940134"/>
                <a:gd name="connsiteY87" fmla="*/ 3850105 h 5059567"/>
                <a:gd name="connsiteX88" fmla="*/ 26113 w 9940134"/>
                <a:gd name="connsiteY88" fmla="*/ 3721768 h 5059567"/>
                <a:gd name="connsiteX89" fmla="*/ 26113 w 9940134"/>
                <a:gd name="connsiteY89" fmla="*/ 1973178 h 5059567"/>
                <a:gd name="connsiteX90" fmla="*/ 42155 w 9940134"/>
                <a:gd name="connsiteY90" fmla="*/ 1892968 h 5059567"/>
                <a:gd name="connsiteX91" fmla="*/ 74239 w 9940134"/>
                <a:gd name="connsiteY91" fmla="*/ 1764631 h 5059567"/>
                <a:gd name="connsiteX92" fmla="*/ 90281 w 9940134"/>
                <a:gd name="connsiteY92" fmla="*/ 1572126 h 5059567"/>
                <a:gd name="connsiteX93" fmla="*/ 106323 w 9940134"/>
                <a:gd name="connsiteY93" fmla="*/ 1507957 h 5059567"/>
                <a:gd name="connsiteX94" fmla="*/ 154450 w 9940134"/>
                <a:gd name="connsiteY94" fmla="*/ 1315452 h 5059567"/>
                <a:gd name="connsiteX95" fmla="*/ 170492 w 9940134"/>
                <a:gd name="connsiteY95" fmla="*/ 1203157 h 5059567"/>
                <a:gd name="connsiteX96" fmla="*/ 186534 w 9940134"/>
                <a:gd name="connsiteY96" fmla="*/ 1106905 h 5059567"/>
                <a:gd name="connsiteX97" fmla="*/ 234660 w 9940134"/>
                <a:gd name="connsiteY97" fmla="*/ 882315 h 5059567"/>
                <a:gd name="connsiteX98" fmla="*/ 250702 w 9940134"/>
                <a:gd name="connsiteY98" fmla="*/ 737936 h 5059567"/>
                <a:gd name="connsiteX99" fmla="*/ 266744 w 9940134"/>
                <a:gd name="connsiteY99" fmla="*/ 673768 h 5059567"/>
                <a:gd name="connsiteX100" fmla="*/ 298829 w 9940134"/>
                <a:gd name="connsiteY100" fmla="*/ 529389 h 5059567"/>
                <a:gd name="connsiteX101" fmla="*/ 314871 w 9940134"/>
                <a:gd name="connsiteY101" fmla="*/ 352926 h 5059567"/>
                <a:gd name="connsiteX102" fmla="*/ 330913 w 9940134"/>
                <a:gd name="connsiteY102" fmla="*/ 272715 h 5059567"/>
                <a:gd name="connsiteX103" fmla="*/ 346955 w 9940134"/>
                <a:gd name="connsiteY103" fmla="*/ 80210 h 5059567"/>
                <a:gd name="connsiteX104" fmla="*/ 395081 w 9940134"/>
                <a:gd name="connsiteY104" fmla="*/ 64168 h 5059567"/>
                <a:gd name="connsiteX105" fmla="*/ 491334 w 9940134"/>
                <a:gd name="connsiteY105" fmla="*/ 0 h 5059567"/>
                <a:gd name="connsiteX106" fmla="*/ 523418 w 9940134"/>
                <a:gd name="connsiteY106" fmla="*/ 16042 h 5059567"/>
                <a:gd name="connsiteX107" fmla="*/ 555502 w 9940134"/>
                <a:gd name="connsiteY107" fmla="*/ 288757 h 5059567"/>
                <a:gd name="connsiteX108" fmla="*/ 523418 w 9940134"/>
                <a:gd name="connsiteY108" fmla="*/ 304800 h 505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</a:cxnLst>
              <a:rect l="l" t="t" r="r" b="b"/>
              <a:pathLst>
                <a:path w="9940134" h="5059567">
                  <a:moveTo>
                    <a:pt x="379039" y="128336"/>
                  </a:moveTo>
                  <a:lnTo>
                    <a:pt x="379039" y="128336"/>
                  </a:lnTo>
                  <a:cubicBezTo>
                    <a:pt x="400389" y="149686"/>
                    <a:pt x="525398" y="297769"/>
                    <a:pt x="603629" y="336884"/>
                  </a:cubicBezTo>
                  <a:cubicBezTo>
                    <a:pt x="618754" y="344446"/>
                    <a:pt x="636630" y="345364"/>
                    <a:pt x="651755" y="352926"/>
                  </a:cubicBezTo>
                  <a:cubicBezTo>
                    <a:pt x="762539" y="408318"/>
                    <a:pt x="630502" y="367665"/>
                    <a:pt x="764050" y="401052"/>
                  </a:cubicBezTo>
                  <a:cubicBezTo>
                    <a:pt x="860303" y="454526"/>
                    <a:pt x="962277" y="498798"/>
                    <a:pt x="1052808" y="561473"/>
                  </a:cubicBezTo>
                  <a:cubicBezTo>
                    <a:pt x="1122324" y="609599"/>
                    <a:pt x="1189133" y="661891"/>
                    <a:pt x="1261355" y="705852"/>
                  </a:cubicBezTo>
                  <a:cubicBezTo>
                    <a:pt x="1312424" y="736937"/>
                    <a:pt x="1372798" y="751778"/>
                    <a:pt x="1421776" y="786063"/>
                  </a:cubicBezTo>
                  <a:cubicBezTo>
                    <a:pt x="1533977" y="864604"/>
                    <a:pt x="1625177" y="972271"/>
                    <a:pt x="1742618" y="1042736"/>
                  </a:cubicBezTo>
                  <a:cubicBezTo>
                    <a:pt x="1796092" y="1074820"/>
                    <a:pt x="1853151" y="1101573"/>
                    <a:pt x="1903039" y="1138989"/>
                  </a:cubicBezTo>
                  <a:cubicBezTo>
                    <a:pt x="1939338" y="1166214"/>
                    <a:pt x="1963861" y="1206897"/>
                    <a:pt x="1999292" y="1235242"/>
                  </a:cubicBezTo>
                  <a:cubicBezTo>
                    <a:pt x="2017966" y="1250181"/>
                    <a:pt x="2044329" y="1252978"/>
                    <a:pt x="2063460" y="1267326"/>
                  </a:cubicBezTo>
                  <a:cubicBezTo>
                    <a:pt x="2142403" y="1326532"/>
                    <a:pt x="2101733" y="1326566"/>
                    <a:pt x="2175755" y="1363578"/>
                  </a:cubicBezTo>
                  <a:cubicBezTo>
                    <a:pt x="2190880" y="1371140"/>
                    <a:pt x="2209099" y="1371409"/>
                    <a:pt x="2223881" y="1379621"/>
                  </a:cubicBezTo>
                  <a:cubicBezTo>
                    <a:pt x="2257589" y="1398348"/>
                    <a:pt x="2288050" y="1422400"/>
                    <a:pt x="2320134" y="1443789"/>
                  </a:cubicBezTo>
                  <a:cubicBezTo>
                    <a:pt x="2336176" y="1454484"/>
                    <a:pt x="2354627" y="1462240"/>
                    <a:pt x="2368260" y="1475873"/>
                  </a:cubicBezTo>
                  <a:cubicBezTo>
                    <a:pt x="2459142" y="1566755"/>
                    <a:pt x="2704274" y="1804773"/>
                    <a:pt x="2753271" y="1892968"/>
                  </a:cubicBezTo>
                  <a:cubicBezTo>
                    <a:pt x="2910835" y="2176585"/>
                    <a:pt x="2754941" y="1917122"/>
                    <a:pt x="2913692" y="2133600"/>
                  </a:cubicBezTo>
                  <a:cubicBezTo>
                    <a:pt x="2947897" y="2180243"/>
                    <a:pt x="2975240" y="2231706"/>
                    <a:pt x="3009944" y="2277978"/>
                  </a:cubicBezTo>
                  <a:lnTo>
                    <a:pt x="3058071" y="2342147"/>
                  </a:lnTo>
                  <a:cubicBezTo>
                    <a:pt x="3063418" y="2358189"/>
                    <a:pt x="3063731" y="2376925"/>
                    <a:pt x="3074113" y="2390273"/>
                  </a:cubicBezTo>
                  <a:cubicBezTo>
                    <a:pt x="3149860" y="2487663"/>
                    <a:pt x="3139418" y="2476210"/>
                    <a:pt x="3218492" y="2502568"/>
                  </a:cubicBezTo>
                  <a:cubicBezTo>
                    <a:pt x="3346616" y="2673400"/>
                    <a:pt x="3183985" y="2476487"/>
                    <a:pt x="3330786" y="2598821"/>
                  </a:cubicBezTo>
                  <a:cubicBezTo>
                    <a:pt x="3345598" y="2611164"/>
                    <a:pt x="3349238" y="2633314"/>
                    <a:pt x="3362871" y="2646947"/>
                  </a:cubicBezTo>
                  <a:cubicBezTo>
                    <a:pt x="3387082" y="2671158"/>
                    <a:pt x="3417084" y="2688832"/>
                    <a:pt x="3443081" y="2711115"/>
                  </a:cubicBezTo>
                  <a:cubicBezTo>
                    <a:pt x="3454565" y="2720958"/>
                    <a:pt x="3463355" y="2733752"/>
                    <a:pt x="3475165" y="2743200"/>
                  </a:cubicBezTo>
                  <a:cubicBezTo>
                    <a:pt x="3490220" y="2755244"/>
                    <a:pt x="3507603" y="2764078"/>
                    <a:pt x="3523292" y="2775284"/>
                  </a:cubicBezTo>
                  <a:cubicBezTo>
                    <a:pt x="3620477" y="2844701"/>
                    <a:pt x="3551126" y="2805243"/>
                    <a:pt x="3651629" y="2855494"/>
                  </a:cubicBezTo>
                  <a:cubicBezTo>
                    <a:pt x="3765306" y="2969174"/>
                    <a:pt x="3620511" y="2832158"/>
                    <a:pt x="3779965" y="2951747"/>
                  </a:cubicBezTo>
                  <a:cubicBezTo>
                    <a:pt x="3798115" y="2965359"/>
                    <a:pt x="3810533" y="2985507"/>
                    <a:pt x="3828092" y="2999873"/>
                  </a:cubicBezTo>
                  <a:cubicBezTo>
                    <a:pt x="3869479" y="3033735"/>
                    <a:pt x="3911936" y="3066464"/>
                    <a:pt x="3956429" y="3096126"/>
                  </a:cubicBezTo>
                  <a:cubicBezTo>
                    <a:pt x="3972471" y="3106821"/>
                    <a:pt x="3986264" y="3122113"/>
                    <a:pt x="4004555" y="3128210"/>
                  </a:cubicBezTo>
                  <a:cubicBezTo>
                    <a:pt x="4035413" y="3138496"/>
                    <a:pt x="4068724" y="3138905"/>
                    <a:pt x="4100808" y="3144252"/>
                  </a:cubicBezTo>
                  <a:cubicBezTo>
                    <a:pt x="4297849" y="3262477"/>
                    <a:pt x="4095941" y="3149219"/>
                    <a:pt x="4229144" y="3208421"/>
                  </a:cubicBezTo>
                  <a:cubicBezTo>
                    <a:pt x="4327310" y="3252051"/>
                    <a:pt x="4311232" y="3257173"/>
                    <a:pt x="4405608" y="3288631"/>
                  </a:cubicBezTo>
                  <a:cubicBezTo>
                    <a:pt x="4426524" y="3295603"/>
                    <a:pt x="4449132" y="3296932"/>
                    <a:pt x="4469776" y="3304673"/>
                  </a:cubicBezTo>
                  <a:cubicBezTo>
                    <a:pt x="4492167" y="3313070"/>
                    <a:pt x="4511740" y="3327875"/>
                    <a:pt x="4533944" y="3336757"/>
                  </a:cubicBezTo>
                  <a:cubicBezTo>
                    <a:pt x="4615361" y="3369324"/>
                    <a:pt x="4629850" y="3368773"/>
                    <a:pt x="4710408" y="3384884"/>
                  </a:cubicBezTo>
                  <a:cubicBezTo>
                    <a:pt x="4865482" y="3379537"/>
                    <a:pt x="5021064" y="3382480"/>
                    <a:pt x="5175629" y="3368842"/>
                  </a:cubicBezTo>
                  <a:cubicBezTo>
                    <a:pt x="5204314" y="3366311"/>
                    <a:pt x="5228257" y="3345032"/>
                    <a:pt x="5255839" y="3336757"/>
                  </a:cubicBezTo>
                  <a:cubicBezTo>
                    <a:pt x="5643066" y="3220587"/>
                    <a:pt x="5130065" y="3389377"/>
                    <a:pt x="5384176" y="3304673"/>
                  </a:cubicBezTo>
                  <a:cubicBezTo>
                    <a:pt x="5608765" y="3315368"/>
                    <a:pt x="5833108" y="3334835"/>
                    <a:pt x="6057944" y="3336757"/>
                  </a:cubicBezTo>
                  <a:cubicBezTo>
                    <a:pt x="7139316" y="3345999"/>
                    <a:pt x="6877985" y="3384567"/>
                    <a:pt x="7357355" y="3304673"/>
                  </a:cubicBezTo>
                  <a:cubicBezTo>
                    <a:pt x="7389439" y="3288631"/>
                    <a:pt x="7420828" y="3271116"/>
                    <a:pt x="7453608" y="3256547"/>
                  </a:cubicBezTo>
                  <a:cubicBezTo>
                    <a:pt x="7580553" y="3200128"/>
                    <a:pt x="7717145" y="3260088"/>
                    <a:pt x="7854660" y="3272589"/>
                  </a:cubicBezTo>
                  <a:cubicBezTo>
                    <a:pt x="7876050" y="3283284"/>
                    <a:pt x="7898323" y="3292369"/>
                    <a:pt x="7918829" y="3304673"/>
                  </a:cubicBezTo>
                  <a:cubicBezTo>
                    <a:pt x="7951894" y="3324512"/>
                    <a:pt x="7981229" y="3350377"/>
                    <a:pt x="8015081" y="3368842"/>
                  </a:cubicBezTo>
                  <a:cubicBezTo>
                    <a:pt x="8099058" y="3414647"/>
                    <a:pt x="8182603" y="3462508"/>
                    <a:pt x="8271755" y="3497178"/>
                  </a:cubicBezTo>
                  <a:cubicBezTo>
                    <a:pt x="8576273" y="3615602"/>
                    <a:pt x="8462538" y="3576815"/>
                    <a:pt x="8608639" y="3625515"/>
                  </a:cubicBezTo>
                  <a:cubicBezTo>
                    <a:pt x="8704929" y="3721808"/>
                    <a:pt x="8610584" y="3639539"/>
                    <a:pt x="8897397" y="3705726"/>
                  </a:cubicBezTo>
                  <a:cubicBezTo>
                    <a:pt x="8951795" y="3718279"/>
                    <a:pt x="9002976" y="3743406"/>
                    <a:pt x="9057818" y="3753852"/>
                  </a:cubicBezTo>
                  <a:cubicBezTo>
                    <a:pt x="9115838" y="3764903"/>
                    <a:pt x="9175759" y="3761914"/>
                    <a:pt x="9234281" y="3769894"/>
                  </a:cubicBezTo>
                  <a:cubicBezTo>
                    <a:pt x="9293518" y="3777972"/>
                    <a:pt x="9351654" y="3792887"/>
                    <a:pt x="9410744" y="3801978"/>
                  </a:cubicBezTo>
                  <a:cubicBezTo>
                    <a:pt x="9490724" y="3814283"/>
                    <a:pt x="9571165" y="3823368"/>
                    <a:pt x="9651376" y="3834063"/>
                  </a:cubicBezTo>
                  <a:cubicBezTo>
                    <a:pt x="9667418" y="3839410"/>
                    <a:pt x="9684820" y="3841715"/>
                    <a:pt x="9699502" y="3850105"/>
                  </a:cubicBezTo>
                  <a:cubicBezTo>
                    <a:pt x="9828767" y="3923970"/>
                    <a:pt x="9706985" y="3903219"/>
                    <a:pt x="9892008" y="4026568"/>
                  </a:cubicBezTo>
                  <a:lnTo>
                    <a:pt x="9940134" y="4058652"/>
                  </a:lnTo>
                  <a:cubicBezTo>
                    <a:pt x="9842168" y="4156618"/>
                    <a:pt x="9949252" y="4055826"/>
                    <a:pt x="9795755" y="4170947"/>
                  </a:cubicBezTo>
                  <a:cubicBezTo>
                    <a:pt x="9774365" y="4186989"/>
                    <a:pt x="9753832" y="4204242"/>
                    <a:pt x="9731586" y="4219073"/>
                  </a:cubicBezTo>
                  <a:cubicBezTo>
                    <a:pt x="9705643" y="4236369"/>
                    <a:pt x="9676320" y="4248492"/>
                    <a:pt x="9651376" y="4267200"/>
                  </a:cubicBezTo>
                  <a:cubicBezTo>
                    <a:pt x="9633227" y="4280812"/>
                    <a:pt x="9621711" y="4302140"/>
                    <a:pt x="9603250" y="4315326"/>
                  </a:cubicBezTo>
                  <a:cubicBezTo>
                    <a:pt x="9462517" y="4415849"/>
                    <a:pt x="9605212" y="4296802"/>
                    <a:pt x="9490955" y="4363452"/>
                  </a:cubicBezTo>
                  <a:cubicBezTo>
                    <a:pt x="9423306" y="4402914"/>
                    <a:pt x="9292095" y="4502987"/>
                    <a:pt x="9218239" y="4539915"/>
                  </a:cubicBezTo>
                  <a:cubicBezTo>
                    <a:pt x="9044528" y="4626771"/>
                    <a:pt x="9135276" y="4588959"/>
                    <a:pt x="8945523" y="4652210"/>
                  </a:cubicBezTo>
                  <a:cubicBezTo>
                    <a:pt x="8908092" y="4678947"/>
                    <a:pt x="8874372" y="4711849"/>
                    <a:pt x="8833229" y="4732421"/>
                  </a:cubicBezTo>
                  <a:cubicBezTo>
                    <a:pt x="8700871" y="4798600"/>
                    <a:pt x="8616498" y="4817476"/>
                    <a:pt x="8480302" y="4844715"/>
                  </a:cubicBezTo>
                  <a:cubicBezTo>
                    <a:pt x="8448407" y="4851094"/>
                    <a:pt x="8416325" y="4856722"/>
                    <a:pt x="8384050" y="4860757"/>
                  </a:cubicBezTo>
                  <a:cubicBezTo>
                    <a:pt x="8330725" y="4867423"/>
                    <a:pt x="8277001" y="4870521"/>
                    <a:pt x="8223629" y="4876800"/>
                  </a:cubicBezTo>
                  <a:cubicBezTo>
                    <a:pt x="8186076" y="4881218"/>
                    <a:pt x="8148498" y="4885874"/>
                    <a:pt x="8111334" y="4892842"/>
                  </a:cubicBezTo>
                  <a:cubicBezTo>
                    <a:pt x="8062878" y="4901927"/>
                    <a:pt x="8015930" y="4919275"/>
                    <a:pt x="7966955" y="4924926"/>
                  </a:cubicBezTo>
                  <a:cubicBezTo>
                    <a:pt x="7876493" y="4935364"/>
                    <a:pt x="7785033" y="4933984"/>
                    <a:pt x="7694239" y="4940968"/>
                  </a:cubicBezTo>
                  <a:cubicBezTo>
                    <a:pt x="7645959" y="4944682"/>
                    <a:pt x="7598259" y="4955498"/>
                    <a:pt x="7549860" y="4957010"/>
                  </a:cubicBezTo>
                  <a:cubicBezTo>
                    <a:pt x="7255850" y="4966198"/>
                    <a:pt x="6961649" y="4967705"/>
                    <a:pt x="6667544" y="4973052"/>
                  </a:cubicBezTo>
                  <a:cubicBezTo>
                    <a:pt x="4830815" y="5084368"/>
                    <a:pt x="4979858" y="5086692"/>
                    <a:pt x="1726576" y="4989094"/>
                  </a:cubicBezTo>
                  <a:cubicBezTo>
                    <a:pt x="1586277" y="4984885"/>
                    <a:pt x="1463975" y="4883832"/>
                    <a:pt x="1325523" y="4860757"/>
                  </a:cubicBezTo>
                  <a:cubicBezTo>
                    <a:pt x="1221158" y="4843363"/>
                    <a:pt x="1212858" y="4844609"/>
                    <a:pt x="1100934" y="4812631"/>
                  </a:cubicBezTo>
                  <a:cubicBezTo>
                    <a:pt x="1068415" y="4803340"/>
                    <a:pt x="1036465" y="4792105"/>
                    <a:pt x="1004681" y="4780547"/>
                  </a:cubicBezTo>
                  <a:cubicBezTo>
                    <a:pt x="977618" y="4770706"/>
                    <a:pt x="952159" y="4756374"/>
                    <a:pt x="924471" y="4748463"/>
                  </a:cubicBezTo>
                  <a:cubicBezTo>
                    <a:pt x="880126" y="4735793"/>
                    <a:pt x="758388" y="4712037"/>
                    <a:pt x="699881" y="4700336"/>
                  </a:cubicBezTo>
                  <a:lnTo>
                    <a:pt x="571544" y="4572000"/>
                  </a:lnTo>
                  <a:cubicBezTo>
                    <a:pt x="499442" y="4499898"/>
                    <a:pt x="485688" y="4492047"/>
                    <a:pt x="427165" y="4411578"/>
                  </a:cubicBezTo>
                  <a:cubicBezTo>
                    <a:pt x="404485" y="4380393"/>
                    <a:pt x="385110" y="4346916"/>
                    <a:pt x="362997" y="4315326"/>
                  </a:cubicBezTo>
                  <a:cubicBezTo>
                    <a:pt x="301582" y="4227590"/>
                    <a:pt x="315500" y="4262902"/>
                    <a:pt x="250702" y="4154905"/>
                  </a:cubicBezTo>
                  <a:cubicBezTo>
                    <a:pt x="238398" y="4134399"/>
                    <a:pt x="230483" y="4111499"/>
                    <a:pt x="218618" y="4090736"/>
                  </a:cubicBezTo>
                  <a:cubicBezTo>
                    <a:pt x="209052" y="4073996"/>
                    <a:pt x="196100" y="4059350"/>
                    <a:pt x="186534" y="4042610"/>
                  </a:cubicBezTo>
                  <a:cubicBezTo>
                    <a:pt x="174669" y="4021847"/>
                    <a:pt x="167124" y="3998721"/>
                    <a:pt x="154450" y="3978442"/>
                  </a:cubicBezTo>
                  <a:cubicBezTo>
                    <a:pt x="140279" y="3955769"/>
                    <a:pt x="120494" y="3936946"/>
                    <a:pt x="106323" y="3914273"/>
                  </a:cubicBezTo>
                  <a:cubicBezTo>
                    <a:pt x="93649" y="3893994"/>
                    <a:pt x="83951" y="3871958"/>
                    <a:pt x="74239" y="3850105"/>
                  </a:cubicBezTo>
                  <a:cubicBezTo>
                    <a:pt x="48664" y="3792561"/>
                    <a:pt x="43751" y="3774683"/>
                    <a:pt x="26113" y="3721768"/>
                  </a:cubicBezTo>
                  <a:cubicBezTo>
                    <a:pt x="-14716" y="2986848"/>
                    <a:pt x="-2130" y="3328852"/>
                    <a:pt x="26113" y="1973178"/>
                  </a:cubicBezTo>
                  <a:cubicBezTo>
                    <a:pt x="26681" y="1945918"/>
                    <a:pt x="36024" y="1919536"/>
                    <a:pt x="42155" y="1892968"/>
                  </a:cubicBezTo>
                  <a:cubicBezTo>
                    <a:pt x="52070" y="1850002"/>
                    <a:pt x="63544" y="1807410"/>
                    <a:pt x="74239" y="1764631"/>
                  </a:cubicBezTo>
                  <a:cubicBezTo>
                    <a:pt x="79586" y="1700463"/>
                    <a:pt x="82294" y="1636020"/>
                    <a:pt x="90281" y="1572126"/>
                  </a:cubicBezTo>
                  <a:cubicBezTo>
                    <a:pt x="93016" y="1550248"/>
                    <a:pt x="101999" y="1529577"/>
                    <a:pt x="106323" y="1507957"/>
                  </a:cubicBezTo>
                  <a:cubicBezTo>
                    <a:pt x="138725" y="1345945"/>
                    <a:pt x="100849" y="1476250"/>
                    <a:pt x="154450" y="1315452"/>
                  </a:cubicBezTo>
                  <a:cubicBezTo>
                    <a:pt x="159797" y="1278020"/>
                    <a:pt x="164742" y="1240529"/>
                    <a:pt x="170492" y="1203157"/>
                  </a:cubicBezTo>
                  <a:cubicBezTo>
                    <a:pt x="175438" y="1171009"/>
                    <a:pt x="182235" y="1139146"/>
                    <a:pt x="186534" y="1106905"/>
                  </a:cubicBezTo>
                  <a:cubicBezTo>
                    <a:pt x="211523" y="919489"/>
                    <a:pt x="181163" y="1016059"/>
                    <a:pt x="234660" y="882315"/>
                  </a:cubicBezTo>
                  <a:cubicBezTo>
                    <a:pt x="240007" y="834189"/>
                    <a:pt x="243339" y="785795"/>
                    <a:pt x="250702" y="737936"/>
                  </a:cubicBezTo>
                  <a:cubicBezTo>
                    <a:pt x="254054" y="716145"/>
                    <a:pt x="261786" y="695251"/>
                    <a:pt x="266744" y="673768"/>
                  </a:cubicBezTo>
                  <a:cubicBezTo>
                    <a:pt x="277830" y="625730"/>
                    <a:pt x="288134" y="577515"/>
                    <a:pt x="298829" y="529389"/>
                  </a:cubicBezTo>
                  <a:cubicBezTo>
                    <a:pt x="304176" y="470568"/>
                    <a:pt x="307545" y="411533"/>
                    <a:pt x="314871" y="352926"/>
                  </a:cubicBezTo>
                  <a:cubicBezTo>
                    <a:pt x="318253" y="325870"/>
                    <a:pt x="327727" y="299795"/>
                    <a:pt x="330913" y="272715"/>
                  </a:cubicBezTo>
                  <a:cubicBezTo>
                    <a:pt x="338436" y="208765"/>
                    <a:pt x="328019" y="141753"/>
                    <a:pt x="346955" y="80210"/>
                  </a:cubicBezTo>
                  <a:cubicBezTo>
                    <a:pt x="351928" y="64048"/>
                    <a:pt x="379039" y="69515"/>
                    <a:pt x="395081" y="64168"/>
                  </a:cubicBezTo>
                  <a:cubicBezTo>
                    <a:pt x="424016" y="35233"/>
                    <a:pt x="444902" y="0"/>
                    <a:pt x="491334" y="0"/>
                  </a:cubicBezTo>
                  <a:cubicBezTo>
                    <a:pt x="503291" y="0"/>
                    <a:pt x="512723" y="10695"/>
                    <a:pt x="523418" y="16042"/>
                  </a:cubicBezTo>
                  <a:lnTo>
                    <a:pt x="555502" y="288757"/>
                  </a:lnTo>
                  <a:lnTo>
                    <a:pt x="523418" y="304800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5790800" y="5608048"/>
              <a:ext cx="1143799" cy="1010653"/>
            </a:xfrm>
            <a:custGeom>
              <a:avLst/>
              <a:gdLst>
                <a:gd name="connsiteX0" fmla="*/ 160421 w 1143799"/>
                <a:gd name="connsiteY0" fmla="*/ 914400 h 1010653"/>
                <a:gd name="connsiteX1" fmla="*/ 160421 w 1143799"/>
                <a:gd name="connsiteY1" fmla="*/ 914400 h 1010653"/>
                <a:gd name="connsiteX2" fmla="*/ 208548 w 1143799"/>
                <a:gd name="connsiteY2" fmla="*/ 786064 h 1010653"/>
                <a:gd name="connsiteX3" fmla="*/ 192505 w 1143799"/>
                <a:gd name="connsiteY3" fmla="*/ 721895 h 1010653"/>
                <a:gd name="connsiteX4" fmla="*/ 144379 w 1143799"/>
                <a:gd name="connsiteY4" fmla="*/ 545432 h 1010653"/>
                <a:gd name="connsiteX5" fmla="*/ 96253 w 1143799"/>
                <a:gd name="connsiteY5" fmla="*/ 385011 h 1010653"/>
                <a:gd name="connsiteX6" fmla="*/ 0 w 1143799"/>
                <a:gd name="connsiteY6" fmla="*/ 320842 h 1010653"/>
                <a:gd name="connsiteX7" fmla="*/ 48126 w 1143799"/>
                <a:gd name="connsiteY7" fmla="*/ 288758 h 1010653"/>
                <a:gd name="connsiteX8" fmla="*/ 256674 w 1143799"/>
                <a:gd name="connsiteY8" fmla="*/ 304800 h 1010653"/>
                <a:gd name="connsiteX9" fmla="*/ 272716 w 1143799"/>
                <a:gd name="connsiteY9" fmla="*/ 352927 h 1010653"/>
                <a:gd name="connsiteX10" fmla="*/ 304800 w 1143799"/>
                <a:gd name="connsiteY10" fmla="*/ 401053 h 1010653"/>
                <a:gd name="connsiteX11" fmla="*/ 320842 w 1143799"/>
                <a:gd name="connsiteY11" fmla="*/ 449179 h 1010653"/>
                <a:gd name="connsiteX12" fmla="*/ 352926 w 1143799"/>
                <a:gd name="connsiteY12" fmla="*/ 513348 h 1010653"/>
                <a:gd name="connsiteX13" fmla="*/ 368969 w 1143799"/>
                <a:gd name="connsiteY13" fmla="*/ 625642 h 1010653"/>
                <a:gd name="connsiteX14" fmla="*/ 385011 w 1143799"/>
                <a:gd name="connsiteY14" fmla="*/ 561474 h 1010653"/>
                <a:gd name="connsiteX15" fmla="*/ 401053 w 1143799"/>
                <a:gd name="connsiteY15" fmla="*/ 272716 h 1010653"/>
                <a:gd name="connsiteX16" fmla="*/ 417095 w 1143799"/>
                <a:gd name="connsiteY16" fmla="*/ 208548 h 1010653"/>
                <a:gd name="connsiteX17" fmla="*/ 465221 w 1143799"/>
                <a:gd name="connsiteY17" fmla="*/ 144379 h 1010653"/>
                <a:gd name="connsiteX18" fmla="*/ 497305 w 1143799"/>
                <a:gd name="connsiteY18" fmla="*/ 32085 h 1010653"/>
                <a:gd name="connsiteX19" fmla="*/ 529390 w 1143799"/>
                <a:gd name="connsiteY19" fmla="*/ 0 h 1010653"/>
                <a:gd name="connsiteX20" fmla="*/ 577516 w 1143799"/>
                <a:gd name="connsiteY20" fmla="*/ 192506 h 1010653"/>
                <a:gd name="connsiteX21" fmla="*/ 593558 w 1143799"/>
                <a:gd name="connsiteY21" fmla="*/ 240632 h 1010653"/>
                <a:gd name="connsiteX22" fmla="*/ 609600 w 1143799"/>
                <a:gd name="connsiteY22" fmla="*/ 320842 h 1010653"/>
                <a:gd name="connsiteX23" fmla="*/ 625642 w 1143799"/>
                <a:gd name="connsiteY23" fmla="*/ 385011 h 1010653"/>
                <a:gd name="connsiteX24" fmla="*/ 641684 w 1143799"/>
                <a:gd name="connsiteY24" fmla="*/ 561474 h 1010653"/>
                <a:gd name="connsiteX25" fmla="*/ 657726 w 1143799"/>
                <a:gd name="connsiteY25" fmla="*/ 641685 h 1010653"/>
                <a:gd name="connsiteX26" fmla="*/ 689811 w 1143799"/>
                <a:gd name="connsiteY26" fmla="*/ 818148 h 1010653"/>
                <a:gd name="connsiteX27" fmla="*/ 737937 w 1143799"/>
                <a:gd name="connsiteY27" fmla="*/ 770021 h 1010653"/>
                <a:gd name="connsiteX28" fmla="*/ 753979 w 1143799"/>
                <a:gd name="connsiteY28" fmla="*/ 721895 h 1010653"/>
                <a:gd name="connsiteX29" fmla="*/ 786063 w 1143799"/>
                <a:gd name="connsiteY29" fmla="*/ 593558 h 1010653"/>
                <a:gd name="connsiteX30" fmla="*/ 818148 w 1143799"/>
                <a:gd name="connsiteY30" fmla="*/ 545432 h 1010653"/>
                <a:gd name="connsiteX31" fmla="*/ 850232 w 1143799"/>
                <a:gd name="connsiteY31" fmla="*/ 449179 h 1010653"/>
                <a:gd name="connsiteX32" fmla="*/ 898358 w 1143799"/>
                <a:gd name="connsiteY32" fmla="*/ 401053 h 1010653"/>
                <a:gd name="connsiteX33" fmla="*/ 946484 w 1143799"/>
                <a:gd name="connsiteY33" fmla="*/ 320842 h 1010653"/>
                <a:gd name="connsiteX34" fmla="*/ 978569 w 1143799"/>
                <a:gd name="connsiteY34" fmla="*/ 288758 h 1010653"/>
                <a:gd name="connsiteX35" fmla="*/ 1058779 w 1143799"/>
                <a:gd name="connsiteY35" fmla="*/ 192506 h 1010653"/>
                <a:gd name="connsiteX36" fmla="*/ 1138990 w 1143799"/>
                <a:gd name="connsiteY36" fmla="*/ 208548 h 1010653"/>
                <a:gd name="connsiteX37" fmla="*/ 1074821 w 1143799"/>
                <a:gd name="connsiteY37" fmla="*/ 513348 h 1010653"/>
                <a:gd name="connsiteX38" fmla="*/ 1026695 w 1143799"/>
                <a:gd name="connsiteY38" fmla="*/ 577516 h 1010653"/>
                <a:gd name="connsiteX39" fmla="*/ 1010653 w 1143799"/>
                <a:gd name="connsiteY39" fmla="*/ 625642 h 1010653"/>
                <a:gd name="connsiteX40" fmla="*/ 946484 w 1143799"/>
                <a:gd name="connsiteY40" fmla="*/ 689811 h 1010653"/>
                <a:gd name="connsiteX41" fmla="*/ 930442 w 1143799"/>
                <a:gd name="connsiteY41" fmla="*/ 737937 h 1010653"/>
                <a:gd name="connsiteX42" fmla="*/ 834190 w 1143799"/>
                <a:gd name="connsiteY42" fmla="*/ 866274 h 1010653"/>
                <a:gd name="connsiteX43" fmla="*/ 818148 w 1143799"/>
                <a:gd name="connsiteY43" fmla="*/ 930442 h 1010653"/>
                <a:gd name="connsiteX44" fmla="*/ 786063 w 1143799"/>
                <a:gd name="connsiteY44" fmla="*/ 1010653 h 1010653"/>
                <a:gd name="connsiteX45" fmla="*/ 160421 w 1143799"/>
                <a:gd name="connsiteY45" fmla="*/ 914400 h 1010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143799" h="1010653">
                  <a:moveTo>
                    <a:pt x="160421" y="914400"/>
                  </a:moveTo>
                  <a:lnTo>
                    <a:pt x="160421" y="914400"/>
                  </a:lnTo>
                  <a:cubicBezTo>
                    <a:pt x="176463" y="871621"/>
                    <a:pt x="201037" y="831130"/>
                    <a:pt x="208548" y="786064"/>
                  </a:cubicBezTo>
                  <a:cubicBezTo>
                    <a:pt x="212173" y="764316"/>
                    <a:pt x="196130" y="743643"/>
                    <a:pt x="192505" y="721895"/>
                  </a:cubicBezTo>
                  <a:cubicBezTo>
                    <a:pt x="165878" y="562136"/>
                    <a:pt x="204041" y="634926"/>
                    <a:pt x="144379" y="545432"/>
                  </a:cubicBezTo>
                  <a:cubicBezTo>
                    <a:pt x="136228" y="488377"/>
                    <a:pt x="143897" y="426700"/>
                    <a:pt x="96253" y="385011"/>
                  </a:cubicBezTo>
                  <a:cubicBezTo>
                    <a:pt x="67233" y="359619"/>
                    <a:pt x="0" y="320842"/>
                    <a:pt x="0" y="320842"/>
                  </a:cubicBezTo>
                  <a:cubicBezTo>
                    <a:pt x="16042" y="310147"/>
                    <a:pt x="28883" y="289961"/>
                    <a:pt x="48126" y="288758"/>
                  </a:cubicBezTo>
                  <a:cubicBezTo>
                    <a:pt x="117712" y="284409"/>
                    <a:pt x="189635" y="285646"/>
                    <a:pt x="256674" y="304800"/>
                  </a:cubicBezTo>
                  <a:cubicBezTo>
                    <a:pt x="272933" y="309446"/>
                    <a:pt x="265154" y="337802"/>
                    <a:pt x="272716" y="352927"/>
                  </a:cubicBezTo>
                  <a:cubicBezTo>
                    <a:pt x="281338" y="370172"/>
                    <a:pt x="296178" y="383808"/>
                    <a:pt x="304800" y="401053"/>
                  </a:cubicBezTo>
                  <a:cubicBezTo>
                    <a:pt x="312362" y="416178"/>
                    <a:pt x="314181" y="433636"/>
                    <a:pt x="320842" y="449179"/>
                  </a:cubicBezTo>
                  <a:cubicBezTo>
                    <a:pt x="330262" y="471160"/>
                    <a:pt x="342231" y="491958"/>
                    <a:pt x="352926" y="513348"/>
                  </a:cubicBezTo>
                  <a:cubicBezTo>
                    <a:pt x="358274" y="550779"/>
                    <a:pt x="347995" y="594181"/>
                    <a:pt x="368969" y="625642"/>
                  </a:cubicBezTo>
                  <a:cubicBezTo>
                    <a:pt x="381199" y="643987"/>
                    <a:pt x="383015" y="583431"/>
                    <a:pt x="385011" y="561474"/>
                  </a:cubicBezTo>
                  <a:cubicBezTo>
                    <a:pt x="393739" y="465469"/>
                    <a:pt x="392325" y="368721"/>
                    <a:pt x="401053" y="272716"/>
                  </a:cubicBezTo>
                  <a:cubicBezTo>
                    <a:pt x="403049" y="250759"/>
                    <a:pt x="407235" y="228268"/>
                    <a:pt x="417095" y="208548"/>
                  </a:cubicBezTo>
                  <a:cubicBezTo>
                    <a:pt x="429052" y="184634"/>
                    <a:pt x="449179" y="165769"/>
                    <a:pt x="465221" y="144379"/>
                  </a:cubicBezTo>
                  <a:cubicBezTo>
                    <a:pt x="468217" y="132393"/>
                    <a:pt x="487442" y="48523"/>
                    <a:pt x="497305" y="32085"/>
                  </a:cubicBezTo>
                  <a:cubicBezTo>
                    <a:pt x="505087" y="19115"/>
                    <a:pt x="518695" y="10695"/>
                    <a:pt x="529390" y="0"/>
                  </a:cubicBezTo>
                  <a:cubicBezTo>
                    <a:pt x="594221" y="194495"/>
                    <a:pt x="534312" y="-1914"/>
                    <a:pt x="577516" y="192506"/>
                  </a:cubicBezTo>
                  <a:cubicBezTo>
                    <a:pt x="581184" y="209013"/>
                    <a:pt x="589457" y="224227"/>
                    <a:pt x="593558" y="240632"/>
                  </a:cubicBezTo>
                  <a:cubicBezTo>
                    <a:pt x="600171" y="267084"/>
                    <a:pt x="603685" y="294225"/>
                    <a:pt x="609600" y="320842"/>
                  </a:cubicBezTo>
                  <a:cubicBezTo>
                    <a:pt x="614383" y="342365"/>
                    <a:pt x="620295" y="363621"/>
                    <a:pt x="625642" y="385011"/>
                  </a:cubicBezTo>
                  <a:cubicBezTo>
                    <a:pt x="630989" y="443832"/>
                    <a:pt x="634358" y="502867"/>
                    <a:pt x="641684" y="561474"/>
                  </a:cubicBezTo>
                  <a:cubicBezTo>
                    <a:pt x="645066" y="588530"/>
                    <a:pt x="652848" y="614858"/>
                    <a:pt x="657726" y="641685"/>
                  </a:cubicBezTo>
                  <a:cubicBezTo>
                    <a:pt x="698776" y="867457"/>
                    <a:pt x="650185" y="620014"/>
                    <a:pt x="689811" y="818148"/>
                  </a:cubicBezTo>
                  <a:cubicBezTo>
                    <a:pt x="705853" y="802106"/>
                    <a:pt x="725353" y="788898"/>
                    <a:pt x="737937" y="770021"/>
                  </a:cubicBezTo>
                  <a:cubicBezTo>
                    <a:pt x="747317" y="755951"/>
                    <a:pt x="749530" y="738209"/>
                    <a:pt x="753979" y="721895"/>
                  </a:cubicBezTo>
                  <a:cubicBezTo>
                    <a:pt x="765581" y="679353"/>
                    <a:pt x="770994" y="634999"/>
                    <a:pt x="786063" y="593558"/>
                  </a:cubicBezTo>
                  <a:cubicBezTo>
                    <a:pt x="792652" y="575439"/>
                    <a:pt x="807453" y="561474"/>
                    <a:pt x="818148" y="545432"/>
                  </a:cubicBezTo>
                  <a:cubicBezTo>
                    <a:pt x="828843" y="513348"/>
                    <a:pt x="833808" y="478743"/>
                    <a:pt x="850232" y="449179"/>
                  </a:cubicBezTo>
                  <a:cubicBezTo>
                    <a:pt x="861250" y="429347"/>
                    <a:pt x="884746" y="419203"/>
                    <a:pt x="898358" y="401053"/>
                  </a:cubicBezTo>
                  <a:cubicBezTo>
                    <a:pt x="917066" y="376109"/>
                    <a:pt x="928361" y="346214"/>
                    <a:pt x="946484" y="320842"/>
                  </a:cubicBezTo>
                  <a:cubicBezTo>
                    <a:pt x="955275" y="308534"/>
                    <a:pt x="969121" y="300568"/>
                    <a:pt x="978569" y="288758"/>
                  </a:cubicBezTo>
                  <a:cubicBezTo>
                    <a:pt x="1067913" y="177080"/>
                    <a:pt x="944451" y="306834"/>
                    <a:pt x="1058779" y="192506"/>
                  </a:cubicBezTo>
                  <a:cubicBezTo>
                    <a:pt x="1085516" y="197853"/>
                    <a:pt x="1133965" y="181749"/>
                    <a:pt x="1138990" y="208548"/>
                  </a:cubicBezTo>
                  <a:cubicBezTo>
                    <a:pt x="1155653" y="297418"/>
                    <a:pt x="1127753" y="428657"/>
                    <a:pt x="1074821" y="513348"/>
                  </a:cubicBezTo>
                  <a:cubicBezTo>
                    <a:pt x="1060651" y="536021"/>
                    <a:pt x="1042737" y="556127"/>
                    <a:pt x="1026695" y="577516"/>
                  </a:cubicBezTo>
                  <a:cubicBezTo>
                    <a:pt x="1021348" y="593558"/>
                    <a:pt x="1020482" y="611882"/>
                    <a:pt x="1010653" y="625642"/>
                  </a:cubicBezTo>
                  <a:cubicBezTo>
                    <a:pt x="993071" y="650257"/>
                    <a:pt x="946484" y="689811"/>
                    <a:pt x="946484" y="689811"/>
                  </a:cubicBezTo>
                  <a:cubicBezTo>
                    <a:pt x="941137" y="705853"/>
                    <a:pt x="938004" y="722812"/>
                    <a:pt x="930442" y="737937"/>
                  </a:cubicBezTo>
                  <a:cubicBezTo>
                    <a:pt x="913415" y="771992"/>
                    <a:pt x="849935" y="846593"/>
                    <a:pt x="834190" y="866274"/>
                  </a:cubicBezTo>
                  <a:cubicBezTo>
                    <a:pt x="828843" y="887663"/>
                    <a:pt x="825890" y="909798"/>
                    <a:pt x="818148" y="930442"/>
                  </a:cubicBezTo>
                  <a:cubicBezTo>
                    <a:pt x="783672" y="1022378"/>
                    <a:pt x="786063" y="965557"/>
                    <a:pt x="786063" y="1010653"/>
                  </a:cubicBezTo>
                  <a:lnTo>
                    <a:pt x="160421" y="91440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922484" y="3626481"/>
              <a:ext cx="1143799" cy="1010653"/>
            </a:xfrm>
            <a:custGeom>
              <a:avLst/>
              <a:gdLst>
                <a:gd name="connsiteX0" fmla="*/ 160421 w 1143799"/>
                <a:gd name="connsiteY0" fmla="*/ 914400 h 1010653"/>
                <a:gd name="connsiteX1" fmla="*/ 160421 w 1143799"/>
                <a:gd name="connsiteY1" fmla="*/ 914400 h 1010653"/>
                <a:gd name="connsiteX2" fmla="*/ 208548 w 1143799"/>
                <a:gd name="connsiteY2" fmla="*/ 786064 h 1010653"/>
                <a:gd name="connsiteX3" fmla="*/ 192505 w 1143799"/>
                <a:gd name="connsiteY3" fmla="*/ 721895 h 1010653"/>
                <a:gd name="connsiteX4" fmla="*/ 144379 w 1143799"/>
                <a:gd name="connsiteY4" fmla="*/ 545432 h 1010653"/>
                <a:gd name="connsiteX5" fmla="*/ 96253 w 1143799"/>
                <a:gd name="connsiteY5" fmla="*/ 385011 h 1010653"/>
                <a:gd name="connsiteX6" fmla="*/ 0 w 1143799"/>
                <a:gd name="connsiteY6" fmla="*/ 320842 h 1010653"/>
                <a:gd name="connsiteX7" fmla="*/ 48126 w 1143799"/>
                <a:gd name="connsiteY7" fmla="*/ 288758 h 1010653"/>
                <a:gd name="connsiteX8" fmla="*/ 256674 w 1143799"/>
                <a:gd name="connsiteY8" fmla="*/ 304800 h 1010653"/>
                <a:gd name="connsiteX9" fmla="*/ 272716 w 1143799"/>
                <a:gd name="connsiteY9" fmla="*/ 352927 h 1010653"/>
                <a:gd name="connsiteX10" fmla="*/ 304800 w 1143799"/>
                <a:gd name="connsiteY10" fmla="*/ 401053 h 1010653"/>
                <a:gd name="connsiteX11" fmla="*/ 320842 w 1143799"/>
                <a:gd name="connsiteY11" fmla="*/ 449179 h 1010653"/>
                <a:gd name="connsiteX12" fmla="*/ 352926 w 1143799"/>
                <a:gd name="connsiteY12" fmla="*/ 513348 h 1010653"/>
                <a:gd name="connsiteX13" fmla="*/ 368969 w 1143799"/>
                <a:gd name="connsiteY13" fmla="*/ 625642 h 1010653"/>
                <a:gd name="connsiteX14" fmla="*/ 385011 w 1143799"/>
                <a:gd name="connsiteY14" fmla="*/ 561474 h 1010653"/>
                <a:gd name="connsiteX15" fmla="*/ 401053 w 1143799"/>
                <a:gd name="connsiteY15" fmla="*/ 272716 h 1010653"/>
                <a:gd name="connsiteX16" fmla="*/ 417095 w 1143799"/>
                <a:gd name="connsiteY16" fmla="*/ 208548 h 1010653"/>
                <a:gd name="connsiteX17" fmla="*/ 465221 w 1143799"/>
                <a:gd name="connsiteY17" fmla="*/ 144379 h 1010653"/>
                <a:gd name="connsiteX18" fmla="*/ 497305 w 1143799"/>
                <a:gd name="connsiteY18" fmla="*/ 32085 h 1010653"/>
                <a:gd name="connsiteX19" fmla="*/ 529390 w 1143799"/>
                <a:gd name="connsiteY19" fmla="*/ 0 h 1010653"/>
                <a:gd name="connsiteX20" fmla="*/ 577516 w 1143799"/>
                <a:gd name="connsiteY20" fmla="*/ 192506 h 1010653"/>
                <a:gd name="connsiteX21" fmla="*/ 593558 w 1143799"/>
                <a:gd name="connsiteY21" fmla="*/ 240632 h 1010653"/>
                <a:gd name="connsiteX22" fmla="*/ 609600 w 1143799"/>
                <a:gd name="connsiteY22" fmla="*/ 320842 h 1010653"/>
                <a:gd name="connsiteX23" fmla="*/ 625642 w 1143799"/>
                <a:gd name="connsiteY23" fmla="*/ 385011 h 1010653"/>
                <a:gd name="connsiteX24" fmla="*/ 641684 w 1143799"/>
                <a:gd name="connsiteY24" fmla="*/ 561474 h 1010653"/>
                <a:gd name="connsiteX25" fmla="*/ 657726 w 1143799"/>
                <a:gd name="connsiteY25" fmla="*/ 641685 h 1010653"/>
                <a:gd name="connsiteX26" fmla="*/ 689811 w 1143799"/>
                <a:gd name="connsiteY26" fmla="*/ 818148 h 1010653"/>
                <a:gd name="connsiteX27" fmla="*/ 737937 w 1143799"/>
                <a:gd name="connsiteY27" fmla="*/ 770021 h 1010653"/>
                <a:gd name="connsiteX28" fmla="*/ 753979 w 1143799"/>
                <a:gd name="connsiteY28" fmla="*/ 721895 h 1010653"/>
                <a:gd name="connsiteX29" fmla="*/ 786063 w 1143799"/>
                <a:gd name="connsiteY29" fmla="*/ 593558 h 1010653"/>
                <a:gd name="connsiteX30" fmla="*/ 818148 w 1143799"/>
                <a:gd name="connsiteY30" fmla="*/ 545432 h 1010653"/>
                <a:gd name="connsiteX31" fmla="*/ 850232 w 1143799"/>
                <a:gd name="connsiteY31" fmla="*/ 449179 h 1010653"/>
                <a:gd name="connsiteX32" fmla="*/ 898358 w 1143799"/>
                <a:gd name="connsiteY32" fmla="*/ 401053 h 1010653"/>
                <a:gd name="connsiteX33" fmla="*/ 946484 w 1143799"/>
                <a:gd name="connsiteY33" fmla="*/ 320842 h 1010653"/>
                <a:gd name="connsiteX34" fmla="*/ 978569 w 1143799"/>
                <a:gd name="connsiteY34" fmla="*/ 288758 h 1010653"/>
                <a:gd name="connsiteX35" fmla="*/ 1058779 w 1143799"/>
                <a:gd name="connsiteY35" fmla="*/ 192506 h 1010653"/>
                <a:gd name="connsiteX36" fmla="*/ 1138990 w 1143799"/>
                <a:gd name="connsiteY36" fmla="*/ 208548 h 1010653"/>
                <a:gd name="connsiteX37" fmla="*/ 1074821 w 1143799"/>
                <a:gd name="connsiteY37" fmla="*/ 513348 h 1010653"/>
                <a:gd name="connsiteX38" fmla="*/ 1026695 w 1143799"/>
                <a:gd name="connsiteY38" fmla="*/ 577516 h 1010653"/>
                <a:gd name="connsiteX39" fmla="*/ 1010653 w 1143799"/>
                <a:gd name="connsiteY39" fmla="*/ 625642 h 1010653"/>
                <a:gd name="connsiteX40" fmla="*/ 946484 w 1143799"/>
                <a:gd name="connsiteY40" fmla="*/ 689811 h 1010653"/>
                <a:gd name="connsiteX41" fmla="*/ 930442 w 1143799"/>
                <a:gd name="connsiteY41" fmla="*/ 737937 h 1010653"/>
                <a:gd name="connsiteX42" fmla="*/ 834190 w 1143799"/>
                <a:gd name="connsiteY42" fmla="*/ 866274 h 1010653"/>
                <a:gd name="connsiteX43" fmla="*/ 818148 w 1143799"/>
                <a:gd name="connsiteY43" fmla="*/ 930442 h 1010653"/>
                <a:gd name="connsiteX44" fmla="*/ 786063 w 1143799"/>
                <a:gd name="connsiteY44" fmla="*/ 1010653 h 1010653"/>
                <a:gd name="connsiteX45" fmla="*/ 160421 w 1143799"/>
                <a:gd name="connsiteY45" fmla="*/ 914400 h 1010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143799" h="1010653">
                  <a:moveTo>
                    <a:pt x="160421" y="914400"/>
                  </a:moveTo>
                  <a:lnTo>
                    <a:pt x="160421" y="914400"/>
                  </a:lnTo>
                  <a:cubicBezTo>
                    <a:pt x="176463" y="871621"/>
                    <a:pt x="201037" y="831130"/>
                    <a:pt x="208548" y="786064"/>
                  </a:cubicBezTo>
                  <a:cubicBezTo>
                    <a:pt x="212173" y="764316"/>
                    <a:pt x="196130" y="743643"/>
                    <a:pt x="192505" y="721895"/>
                  </a:cubicBezTo>
                  <a:cubicBezTo>
                    <a:pt x="165878" y="562136"/>
                    <a:pt x="204041" y="634926"/>
                    <a:pt x="144379" y="545432"/>
                  </a:cubicBezTo>
                  <a:cubicBezTo>
                    <a:pt x="136228" y="488377"/>
                    <a:pt x="143897" y="426700"/>
                    <a:pt x="96253" y="385011"/>
                  </a:cubicBezTo>
                  <a:cubicBezTo>
                    <a:pt x="67233" y="359619"/>
                    <a:pt x="0" y="320842"/>
                    <a:pt x="0" y="320842"/>
                  </a:cubicBezTo>
                  <a:cubicBezTo>
                    <a:pt x="16042" y="310147"/>
                    <a:pt x="28883" y="289961"/>
                    <a:pt x="48126" y="288758"/>
                  </a:cubicBezTo>
                  <a:cubicBezTo>
                    <a:pt x="117712" y="284409"/>
                    <a:pt x="189635" y="285646"/>
                    <a:pt x="256674" y="304800"/>
                  </a:cubicBezTo>
                  <a:cubicBezTo>
                    <a:pt x="272933" y="309446"/>
                    <a:pt x="265154" y="337802"/>
                    <a:pt x="272716" y="352927"/>
                  </a:cubicBezTo>
                  <a:cubicBezTo>
                    <a:pt x="281338" y="370172"/>
                    <a:pt x="296178" y="383808"/>
                    <a:pt x="304800" y="401053"/>
                  </a:cubicBezTo>
                  <a:cubicBezTo>
                    <a:pt x="312362" y="416178"/>
                    <a:pt x="314181" y="433636"/>
                    <a:pt x="320842" y="449179"/>
                  </a:cubicBezTo>
                  <a:cubicBezTo>
                    <a:pt x="330262" y="471160"/>
                    <a:pt x="342231" y="491958"/>
                    <a:pt x="352926" y="513348"/>
                  </a:cubicBezTo>
                  <a:cubicBezTo>
                    <a:pt x="358274" y="550779"/>
                    <a:pt x="347995" y="594181"/>
                    <a:pt x="368969" y="625642"/>
                  </a:cubicBezTo>
                  <a:cubicBezTo>
                    <a:pt x="381199" y="643987"/>
                    <a:pt x="383015" y="583431"/>
                    <a:pt x="385011" y="561474"/>
                  </a:cubicBezTo>
                  <a:cubicBezTo>
                    <a:pt x="393739" y="465469"/>
                    <a:pt x="392325" y="368721"/>
                    <a:pt x="401053" y="272716"/>
                  </a:cubicBezTo>
                  <a:cubicBezTo>
                    <a:pt x="403049" y="250759"/>
                    <a:pt x="407235" y="228268"/>
                    <a:pt x="417095" y="208548"/>
                  </a:cubicBezTo>
                  <a:cubicBezTo>
                    <a:pt x="429052" y="184634"/>
                    <a:pt x="449179" y="165769"/>
                    <a:pt x="465221" y="144379"/>
                  </a:cubicBezTo>
                  <a:cubicBezTo>
                    <a:pt x="468217" y="132393"/>
                    <a:pt x="487442" y="48523"/>
                    <a:pt x="497305" y="32085"/>
                  </a:cubicBezTo>
                  <a:cubicBezTo>
                    <a:pt x="505087" y="19115"/>
                    <a:pt x="518695" y="10695"/>
                    <a:pt x="529390" y="0"/>
                  </a:cubicBezTo>
                  <a:cubicBezTo>
                    <a:pt x="594221" y="194495"/>
                    <a:pt x="534312" y="-1914"/>
                    <a:pt x="577516" y="192506"/>
                  </a:cubicBezTo>
                  <a:cubicBezTo>
                    <a:pt x="581184" y="209013"/>
                    <a:pt x="589457" y="224227"/>
                    <a:pt x="593558" y="240632"/>
                  </a:cubicBezTo>
                  <a:cubicBezTo>
                    <a:pt x="600171" y="267084"/>
                    <a:pt x="603685" y="294225"/>
                    <a:pt x="609600" y="320842"/>
                  </a:cubicBezTo>
                  <a:cubicBezTo>
                    <a:pt x="614383" y="342365"/>
                    <a:pt x="620295" y="363621"/>
                    <a:pt x="625642" y="385011"/>
                  </a:cubicBezTo>
                  <a:cubicBezTo>
                    <a:pt x="630989" y="443832"/>
                    <a:pt x="634358" y="502867"/>
                    <a:pt x="641684" y="561474"/>
                  </a:cubicBezTo>
                  <a:cubicBezTo>
                    <a:pt x="645066" y="588530"/>
                    <a:pt x="652848" y="614858"/>
                    <a:pt x="657726" y="641685"/>
                  </a:cubicBezTo>
                  <a:cubicBezTo>
                    <a:pt x="698776" y="867457"/>
                    <a:pt x="650185" y="620014"/>
                    <a:pt x="689811" y="818148"/>
                  </a:cubicBezTo>
                  <a:cubicBezTo>
                    <a:pt x="705853" y="802106"/>
                    <a:pt x="725353" y="788898"/>
                    <a:pt x="737937" y="770021"/>
                  </a:cubicBezTo>
                  <a:cubicBezTo>
                    <a:pt x="747317" y="755951"/>
                    <a:pt x="749530" y="738209"/>
                    <a:pt x="753979" y="721895"/>
                  </a:cubicBezTo>
                  <a:cubicBezTo>
                    <a:pt x="765581" y="679353"/>
                    <a:pt x="770994" y="634999"/>
                    <a:pt x="786063" y="593558"/>
                  </a:cubicBezTo>
                  <a:cubicBezTo>
                    <a:pt x="792652" y="575439"/>
                    <a:pt x="807453" y="561474"/>
                    <a:pt x="818148" y="545432"/>
                  </a:cubicBezTo>
                  <a:cubicBezTo>
                    <a:pt x="828843" y="513348"/>
                    <a:pt x="833808" y="478743"/>
                    <a:pt x="850232" y="449179"/>
                  </a:cubicBezTo>
                  <a:cubicBezTo>
                    <a:pt x="861250" y="429347"/>
                    <a:pt x="884746" y="419203"/>
                    <a:pt x="898358" y="401053"/>
                  </a:cubicBezTo>
                  <a:cubicBezTo>
                    <a:pt x="917066" y="376109"/>
                    <a:pt x="928361" y="346214"/>
                    <a:pt x="946484" y="320842"/>
                  </a:cubicBezTo>
                  <a:cubicBezTo>
                    <a:pt x="955275" y="308534"/>
                    <a:pt x="969121" y="300568"/>
                    <a:pt x="978569" y="288758"/>
                  </a:cubicBezTo>
                  <a:cubicBezTo>
                    <a:pt x="1067913" y="177080"/>
                    <a:pt x="944451" y="306834"/>
                    <a:pt x="1058779" y="192506"/>
                  </a:cubicBezTo>
                  <a:cubicBezTo>
                    <a:pt x="1085516" y="197853"/>
                    <a:pt x="1133965" y="181749"/>
                    <a:pt x="1138990" y="208548"/>
                  </a:cubicBezTo>
                  <a:cubicBezTo>
                    <a:pt x="1155653" y="297418"/>
                    <a:pt x="1127753" y="428657"/>
                    <a:pt x="1074821" y="513348"/>
                  </a:cubicBezTo>
                  <a:cubicBezTo>
                    <a:pt x="1060651" y="536021"/>
                    <a:pt x="1042737" y="556127"/>
                    <a:pt x="1026695" y="577516"/>
                  </a:cubicBezTo>
                  <a:cubicBezTo>
                    <a:pt x="1021348" y="593558"/>
                    <a:pt x="1020482" y="611882"/>
                    <a:pt x="1010653" y="625642"/>
                  </a:cubicBezTo>
                  <a:cubicBezTo>
                    <a:pt x="993071" y="650257"/>
                    <a:pt x="946484" y="689811"/>
                    <a:pt x="946484" y="689811"/>
                  </a:cubicBezTo>
                  <a:cubicBezTo>
                    <a:pt x="941137" y="705853"/>
                    <a:pt x="938004" y="722812"/>
                    <a:pt x="930442" y="737937"/>
                  </a:cubicBezTo>
                  <a:cubicBezTo>
                    <a:pt x="913415" y="771992"/>
                    <a:pt x="849935" y="846593"/>
                    <a:pt x="834190" y="866274"/>
                  </a:cubicBezTo>
                  <a:cubicBezTo>
                    <a:pt x="828843" y="887663"/>
                    <a:pt x="825890" y="909798"/>
                    <a:pt x="818148" y="930442"/>
                  </a:cubicBezTo>
                  <a:cubicBezTo>
                    <a:pt x="783672" y="1022378"/>
                    <a:pt x="786063" y="965557"/>
                    <a:pt x="786063" y="1010653"/>
                  </a:cubicBezTo>
                  <a:lnTo>
                    <a:pt x="160421" y="91440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32" name="Object 2"/>
          <p:cNvGraphicFramePr>
            <a:graphicFrameLocks noChangeAspect="1"/>
          </p:cNvGraphicFramePr>
          <p:nvPr>
            <p:extLst/>
          </p:nvPr>
        </p:nvGraphicFramePr>
        <p:xfrm>
          <a:off x="2701918" y="2197863"/>
          <a:ext cx="6328137" cy="46450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2" name="Photo Editor Photo" r:id="rId6" imgW="4761905" imgH="3495238" progId="MSPhotoEd.3">
                  <p:embed/>
                </p:oleObj>
              </mc:Choice>
              <mc:Fallback>
                <p:oleObj name="Photo Editor Photo" r:id="rId6" imgW="4761905" imgH="3495238" progId="MSPhotoEd.3">
                  <p:embed/>
                  <p:pic>
                    <p:nvPicPr>
                      <p:cNvPr id="3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1918" y="2197863"/>
                        <a:ext cx="6328137" cy="46450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570" y="5198063"/>
            <a:ext cx="32484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ighlight>
                  <a:srgbClr val="F2FCA6"/>
                </a:highlight>
              </a:rPr>
              <a:t>Gomez-Heras, 2006</a:t>
            </a:r>
          </a:p>
          <a:p>
            <a:r>
              <a:rPr lang="en-US" sz="2400" dirty="0" err="1">
                <a:highlight>
                  <a:srgbClr val="F2FCA6"/>
                </a:highlight>
              </a:rPr>
              <a:t>Eppes</a:t>
            </a:r>
            <a:r>
              <a:rPr lang="en-US" sz="2400" dirty="0">
                <a:highlight>
                  <a:srgbClr val="F2FCA6"/>
                </a:highlight>
              </a:rPr>
              <a:t> and Griffing, 2010</a:t>
            </a:r>
          </a:p>
        </p:txBody>
      </p:sp>
    </p:spTree>
    <p:extLst>
      <p:ext uri="{BB962C8B-B14F-4D97-AF65-F5344CB8AC3E}">
        <p14:creationId xmlns:p14="http://schemas.microsoft.com/office/powerpoint/2010/main" val="44632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2056612"/>
              </p:ext>
            </p:extLst>
          </p:nvPr>
        </p:nvGraphicFramePr>
        <p:xfrm>
          <a:off x="1461625" y="1652149"/>
          <a:ext cx="6328137" cy="46450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8" name="Photo Editor Photo" r:id="rId4" imgW="4761905" imgH="3495238" progId="MSPhotoEd.3">
                  <p:embed/>
                </p:oleObj>
              </mc:Choice>
              <mc:Fallback>
                <p:oleObj name="Photo Editor Photo" r:id="rId4" imgW="4761905" imgH="3495238" progId="MSPhotoEd.3">
                  <p:embed/>
                  <p:pic>
                    <p:nvPicPr>
                      <p:cNvPr id="1638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1625" y="1652149"/>
                        <a:ext cx="6328137" cy="46450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231494" y="223456"/>
            <a:ext cx="847266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/>
              <a:t>Styles of Fracture</a:t>
            </a:r>
            <a:r>
              <a:rPr lang="en-US" altLang="en-US" sz="3200" dirty="0"/>
              <a:t> </a:t>
            </a:r>
            <a:r>
              <a:rPr lang="en-US" altLang="en-US" sz="3200" b="1" dirty="0"/>
              <a:t>Influence Sediment Size</a:t>
            </a:r>
          </a:p>
          <a:p>
            <a:pPr algn="ctr" eaLnBrk="1" hangingPunct="1"/>
            <a:r>
              <a:rPr lang="en-US" altLang="en-US" sz="3200" dirty="0" smtClean="0"/>
              <a:t>Intergranular Cracking</a:t>
            </a:r>
            <a:endParaRPr lang="en-US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05821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892" y="1169233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 </a:t>
            </a:r>
            <a:br>
              <a:rPr lang="en-US" dirty="0"/>
            </a:br>
            <a:r>
              <a:rPr lang="en-US" b="1" dirty="0"/>
              <a:t>Modeling </a:t>
            </a:r>
            <a:r>
              <a:rPr lang="en-US" b="1" dirty="0" smtClean="0"/>
              <a:t>Subcritical Crack </a:t>
            </a:r>
            <a:r>
              <a:rPr lang="en-US" b="1" dirty="0"/>
              <a:t>Growth</a:t>
            </a:r>
            <a:br>
              <a:rPr lang="en-US" b="1" dirty="0"/>
            </a:br>
            <a:r>
              <a:rPr lang="en-US" b="1" dirty="0"/>
              <a:t>under different environmental conditions</a:t>
            </a:r>
            <a:br>
              <a:rPr lang="en-US" b="1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743200" y="3072983"/>
                <a:ext cx="4422098" cy="1783830"/>
              </a:xfrm>
              <a:solidFill>
                <a:srgbClr val="EEECE1">
                  <a:alpha val="63137"/>
                </a:srgbClr>
              </a:solidFill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dirty="0">
                            <a:latin typeface="Cambria Math" panose="02040503050406030204" pitchFamily="18" charset="0"/>
                          </a:rPr>
                          <m:t>𝒅𝑳</m:t>
                        </m:r>
                      </m:num>
                      <m:den>
                        <m:r>
                          <a:rPr lang="en-US" sz="6000" b="1" i="1" dirty="0">
                            <a:latin typeface="Cambria Math" panose="02040503050406030204" pitchFamily="18" charset="0"/>
                          </a:rPr>
                          <m:t>𝒅𝒕</m:t>
                        </m:r>
                      </m:den>
                    </m:f>
                  </m:oMath>
                </a14:m>
                <a:r>
                  <a:rPr lang="en-US" sz="6000" b="1" dirty="0"/>
                  <a:t> = </a:t>
                </a:r>
                <a14:m>
                  <m:oMath xmlns:m="http://schemas.openxmlformats.org/officeDocument/2006/math">
                    <m:r>
                      <a:rPr lang="en-US" sz="6000" b="1" i="1" dirty="0" smtClean="0">
                        <a:latin typeface="Cambria Math" panose="02040503050406030204" pitchFamily="18" charset="0"/>
                      </a:rPr>
                      <m:t>𝑪</m:t>
                    </m:r>
                    <m:sSup>
                      <m:sSupPr>
                        <m:ctrlPr>
                          <a:rPr lang="en-US" sz="6000" b="1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6000" b="1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6000" b="1" i="1" dirty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6000" b="1" i="1" dirty="0">
                                    <a:latin typeface="Cambria Math" panose="02040503050406030204" pitchFamily="18" charset="0"/>
                                  </a:rPr>
                                  <m:t>𝑲</m:t>
                                </m:r>
                                <m:r>
                                  <a:rPr lang="en-US" sz="6000" b="1" i="1" baseline="-25000" dirty="0" err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num>
                              <m:den>
                                <m:r>
                                  <a:rPr lang="en-US" sz="6000" b="1" i="1" dirty="0">
                                    <a:latin typeface="Cambria Math" panose="02040503050406030204" pitchFamily="18" charset="0"/>
                                  </a:rPr>
                                  <m:t>𝑲</m:t>
                                </m:r>
                                <m:r>
                                  <a:rPr lang="en-US" sz="6000" b="1" i="1" baseline="-25000" dirty="0">
                                    <a:latin typeface="Cambria Math" panose="02040503050406030204" pitchFamily="18" charset="0"/>
                                  </a:rPr>
                                  <m:t>𝒄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6000" b="1" i="1" dirty="0" smtClean="0">
                            <a:latin typeface="Cambria Math" panose="02040503050406030204" pitchFamily="18" charset="0"/>
                          </a:rPr>
                          <m:t>𝒏</m:t>
                        </m:r>
                      </m:sup>
                    </m:sSup>
                  </m:oMath>
                </a14:m>
                <a:endParaRPr lang="en-US" sz="6000" b="1" dirty="0"/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baseline="30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743200" y="3072983"/>
                <a:ext cx="4422098" cy="1783830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99756" y="5617563"/>
                <a:ext cx="7874271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1" i="1" dirty="0"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r>
                  <a:rPr lang="en-US" sz="3600" b="1" dirty="0"/>
                  <a:t> and </a:t>
                </a:r>
                <a14:m>
                  <m:oMath xmlns:m="http://schemas.openxmlformats.org/officeDocument/2006/math">
                    <m:r>
                      <a:rPr lang="en-US" sz="3600" b="1" i="1" dirty="0">
                        <a:latin typeface="Cambria Math" panose="02040503050406030204" pitchFamily="18" charset="0"/>
                      </a:rPr>
                      <m:t>𝑪</m:t>
                    </m:r>
                  </m:oMath>
                </a14:m>
                <a:r>
                  <a:rPr lang="en-US" sz="3600" b="1" dirty="0"/>
                  <a:t> are environmentally dependent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756" y="5617563"/>
                <a:ext cx="7874271" cy="646331"/>
              </a:xfrm>
              <a:prstGeom prst="rect">
                <a:avLst/>
              </a:prstGeom>
              <a:blipFill>
                <a:blip r:embed="rId4"/>
                <a:stretch>
                  <a:fillRect t="-15094" r="-1238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0269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1291"/>
            <a:ext cx="4648200" cy="5832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24000" y="1958091"/>
            <a:ext cx="342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Wet</a:t>
            </a:r>
            <a:r>
              <a:rPr lang="en-US" sz="3200" dirty="0">
                <a:solidFill>
                  <a:srgbClr val="FF0000"/>
                </a:solidFill>
              </a:rPr>
              <a:t>               Dry</a:t>
            </a:r>
            <a:endParaRPr lang="en-GB" sz="32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90600" y="5715000"/>
            <a:ext cx="16721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Atkinson 1987</a:t>
            </a:r>
            <a:endParaRPr lang="en-GB" sz="2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371600"/>
            <a:ext cx="4714943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096000" y="2590800"/>
            <a:ext cx="342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humid</a:t>
            </a:r>
            <a:r>
              <a:rPr lang="en-US" sz="3200" dirty="0">
                <a:solidFill>
                  <a:srgbClr val="FF0000"/>
                </a:solidFill>
              </a:rPr>
              <a:t>               Dry</a:t>
            </a:r>
            <a:endParaRPr lang="en-GB" sz="32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81600" y="3276600"/>
            <a:ext cx="2234971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2400" dirty="0"/>
              <a:t>Nara et al., 2012</a:t>
            </a:r>
            <a:endParaRPr lang="en-GB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11064" y="206861"/>
                <a:ext cx="787427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1" i="1" dirty="0" smtClean="0"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r>
                  <a:rPr lang="en-US" sz="3600" b="1" dirty="0"/>
                  <a:t> and </a:t>
                </a:r>
                <a14:m>
                  <m:oMath xmlns:m="http://schemas.openxmlformats.org/officeDocument/2006/math">
                    <m:r>
                      <a:rPr lang="en-US" sz="3600" b="1" i="1" dirty="0" smtClean="0">
                        <a:latin typeface="Cambria Math" panose="02040503050406030204" pitchFamily="18" charset="0"/>
                      </a:rPr>
                      <m:t>𝑪</m:t>
                    </m:r>
                  </m:oMath>
                </a14:m>
                <a:r>
                  <a:rPr lang="en-US" sz="3600" b="1" dirty="0"/>
                  <a:t> are environmentally dependent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064" y="206861"/>
                <a:ext cx="7874271" cy="646331"/>
              </a:xfrm>
              <a:prstGeom prst="rect">
                <a:avLst/>
              </a:prstGeom>
              <a:blipFill>
                <a:blip r:embed="rId5"/>
                <a:stretch>
                  <a:fillRect t="-15094" r="-1239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692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Modeling </a:t>
            </a:r>
            <a:r>
              <a:rPr lang="en-US" dirty="0" smtClean="0"/>
              <a:t>Subcritical Crack Growth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due to </a:t>
            </a:r>
            <a:r>
              <a:rPr lang="en-US" b="1" dirty="0"/>
              <a:t>intergranular thermal stresses</a:t>
            </a:r>
            <a:r>
              <a:rPr lang="en-US" dirty="0"/>
              <a:t/>
            </a:r>
            <a:br>
              <a:rPr lang="en-US" dirty="0"/>
            </a:br>
            <a:r>
              <a:rPr lang="en-US" sz="2700" dirty="0"/>
              <a:t>(Eppes &amp; </a:t>
            </a:r>
            <a:r>
              <a:rPr lang="en-US" sz="2700" dirty="0" err="1"/>
              <a:t>Keanini</a:t>
            </a:r>
            <a:r>
              <a:rPr lang="en-US" sz="2700" dirty="0"/>
              <a:t>, in preparation)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28800"/>
            <a:ext cx="9144000" cy="5029200"/>
          </a:xfrm>
          <a:solidFill>
            <a:srgbClr val="EEECE1">
              <a:alpha val="63137"/>
            </a:srgbClr>
          </a:solidFill>
        </p:spPr>
        <p:txBody>
          <a:bodyPr>
            <a:normAutofit/>
          </a:bodyPr>
          <a:lstStyle/>
          <a:p>
            <a:pPr lvl="6">
              <a:buNone/>
            </a:pPr>
            <a:r>
              <a:rPr lang="en-US" sz="3600" b="1" dirty="0"/>
              <a:t>Model Parameters</a:t>
            </a:r>
          </a:p>
          <a:p>
            <a:r>
              <a:rPr lang="en-US" b="1" dirty="0"/>
              <a:t>Crack growth </a:t>
            </a:r>
            <a:r>
              <a:rPr lang="en-US" dirty="0"/>
              <a:t>– </a:t>
            </a:r>
            <a:r>
              <a:rPr lang="en-US" b="1" dirty="0"/>
              <a:t>intergranular thermal stresses only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 txBox="1">
                <a:spLocks/>
              </p:cNvSpPr>
              <p:nvPr/>
            </p:nvSpPr>
            <p:spPr>
              <a:xfrm>
                <a:off x="1154243" y="3878705"/>
                <a:ext cx="7577528" cy="1783830"/>
              </a:xfrm>
              <a:prstGeom prst="rect">
                <a:avLst/>
              </a:prstGeom>
              <a:solidFill>
                <a:srgbClr val="EEECE1">
                  <a:alpha val="63137"/>
                </a:srgbClr>
              </a:solidFill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dirty="0">
                            <a:latin typeface="Cambria Math" panose="02040503050406030204" pitchFamily="18" charset="0"/>
                          </a:rPr>
                          <m:t>𝒅𝑳</m:t>
                        </m:r>
                      </m:num>
                      <m:den>
                        <m:r>
                          <a:rPr lang="en-US" sz="6000" b="1" i="1" dirty="0">
                            <a:latin typeface="Cambria Math" panose="02040503050406030204" pitchFamily="18" charset="0"/>
                          </a:rPr>
                          <m:t>𝒅𝒕</m:t>
                        </m:r>
                      </m:den>
                    </m:f>
                  </m:oMath>
                </a14:m>
                <a:r>
                  <a:rPr lang="en-US" sz="6000" b="1" dirty="0"/>
                  <a:t> = </a:t>
                </a:r>
                <a14:m>
                  <m:oMath xmlns:m="http://schemas.openxmlformats.org/officeDocument/2006/math">
                    <m:r>
                      <a:rPr lang="en-US" sz="6000" b="1" i="1" dirty="0" smtClean="0">
                        <a:latin typeface="Cambria Math" panose="02040503050406030204" pitchFamily="18" charset="0"/>
                      </a:rPr>
                      <m:t>𝑪</m:t>
                    </m:r>
                    <m:sSup>
                      <m:sSupPr>
                        <m:ctrlPr>
                          <a:rPr lang="en-US" sz="6000" b="1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6000" b="1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6000" b="1" i="1" dirty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6000" b="1" i="1" dirty="0">
                                    <a:latin typeface="Cambria Math" panose="02040503050406030204" pitchFamily="18" charset="0"/>
                                  </a:rPr>
                                  <m:t>𝑲</m:t>
                                </m:r>
                                <m:r>
                                  <a:rPr lang="en-US" sz="6000" b="1" i="1" baseline="-25000" dirty="0" smtClean="0">
                                    <a:latin typeface="Cambria Math" panose="02040503050406030204" pitchFamily="18" charset="0"/>
                                  </a:rPr>
                                  <m:t>𝒕𝒉𝒆𝒓𝒎𝒂𝒍</m:t>
                                </m:r>
                                <m:r>
                                  <a:rPr lang="en-US" sz="6000" b="1" i="1" baseline="-25000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6000" b="1" i="1" baseline="-25000" dirty="0" smtClean="0">
                                    <a:latin typeface="Cambria Math" panose="02040503050406030204" pitchFamily="18" charset="0"/>
                                  </a:rPr>
                                  <m:t>𝒊𝒏𝒕𝒆𝒓𝒈𝒓𝒂𝒏𝒖𝒍𝒂𝒓</m:t>
                                </m:r>
                              </m:num>
                              <m:den>
                                <m:r>
                                  <a:rPr lang="en-US" sz="6000" b="1" i="1" dirty="0">
                                    <a:latin typeface="Cambria Math" panose="02040503050406030204" pitchFamily="18" charset="0"/>
                                  </a:rPr>
                                  <m:t>𝑲</m:t>
                                </m:r>
                                <m:r>
                                  <a:rPr lang="en-US" sz="6000" b="1" i="1" baseline="-25000" dirty="0">
                                    <a:latin typeface="Cambria Math" panose="02040503050406030204" pitchFamily="18" charset="0"/>
                                  </a:rPr>
                                  <m:t>𝒄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6000" b="1" i="1" dirty="0" smtClean="0">
                            <a:latin typeface="Cambria Math" panose="02040503050406030204" pitchFamily="18" charset="0"/>
                          </a:rPr>
                          <m:t>𝒏</m:t>
                        </m:r>
                      </m:sup>
                    </m:sSup>
                  </m:oMath>
                </a14:m>
                <a:endParaRPr lang="en-US" sz="6000" b="1" dirty="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dirty="0"/>
              </a:p>
              <a:p>
                <a:endParaRPr lang="en-US" baseline="30000" dirty="0"/>
              </a:p>
            </p:txBody>
          </p:sp>
        </mc:Choice>
        <mc:Fallback xmlns="">
          <p:sp>
            <p:nvSpPr>
              <p:cNvPr id="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4243" y="3878705"/>
                <a:ext cx="7577528" cy="1783830"/>
              </a:xfrm>
              <a:prstGeom prst="rect">
                <a:avLst/>
              </a:prstGeom>
              <a:blipFill rotWithShape="0">
                <a:blip r:embed="rId2"/>
                <a:stretch>
                  <a:fillRect t="-2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0098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Modeling Crack Growth in Granite</a:t>
            </a:r>
            <a:br>
              <a:rPr lang="en-US" dirty="0"/>
            </a:br>
            <a:r>
              <a:rPr lang="en-US" dirty="0"/>
              <a:t>due to </a:t>
            </a:r>
            <a:r>
              <a:rPr lang="en-US" b="1" dirty="0"/>
              <a:t>intergranular thermal stresses</a:t>
            </a:r>
            <a:r>
              <a:rPr lang="en-US" dirty="0"/>
              <a:t/>
            </a:r>
            <a:br>
              <a:rPr lang="en-US" dirty="0"/>
            </a:br>
            <a:r>
              <a:rPr lang="en-US" sz="2700" dirty="0"/>
              <a:t>(Eppes &amp; </a:t>
            </a:r>
            <a:r>
              <a:rPr lang="en-US" sz="2700" dirty="0" err="1"/>
              <a:t>Keanini</a:t>
            </a:r>
            <a:r>
              <a:rPr lang="en-US" sz="2700" dirty="0"/>
              <a:t>, in preparation)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0" y="1828800"/>
                <a:ext cx="9144000" cy="5029200"/>
              </a:xfrm>
              <a:solidFill>
                <a:srgbClr val="EEECE1">
                  <a:alpha val="63137"/>
                </a:srgbClr>
              </a:solidFill>
            </p:spPr>
            <p:txBody>
              <a:bodyPr>
                <a:normAutofit/>
              </a:bodyPr>
              <a:lstStyle/>
              <a:p>
                <a:pPr lvl="6">
                  <a:buNone/>
                </a:pPr>
                <a:r>
                  <a:rPr lang="en-US" sz="3600" b="1" dirty="0" smtClean="0"/>
                  <a:t>Model Parameters</a:t>
                </a:r>
              </a:p>
              <a:p>
                <a:pPr marL="514350" indent="-514350" algn="ctr">
                  <a:buAutoNum type="arabicParenR"/>
                </a:pPr>
                <a:r>
                  <a:rPr lang="en-US" b="1" dirty="0"/>
                  <a:t>Crack growth: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𝒅𝑳</m:t>
                        </m:r>
                      </m:num>
                      <m:den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𝒅𝒕</m:t>
                        </m:r>
                      </m:den>
                    </m:f>
                  </m:oMath>
                </a14:m>
                <a:r>
                  <a:rPr lang="en-US" b="1" dirty="0"/>
                  <a:t> = </a:t>
                </a:r>
                <a14:m>
                  <m:oMath xmlns:m="http://schemas.openxmlformats.org/officeDocument/2006/math">
                    <m:r>
                      <a:rPr lang="en-US" b="1" i="1" dirty="0">
                        <a:latin typeface="Cambria Math" panose="02040503050406030204" pitchFamily="18" charset="0"/>
                      </a:rPr>
                      <m:t>𝑪</m:t>
                    </m:r>
                    <m:sSup>
                      <m:sSupPr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1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b="1" i="1" dirty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1" i="1" dirty="0">
                                    <a:latin typeface="Cambria Math" panose="02040503050406030204" pitchFamily="18" charset="0"/>
                                  </a:rPr>
                                  <m:t>𝑲</m:t>
                                </m:r>
                                <m:r>
                                  <a:rPr lang="en-US" b="1" i="1" baseline="-25000" dirty="0">
                                    <a:latin typeface="Cambria Math" panose="02040503050406030204" pitchFamily="18" charset="0"/>
                                  </a:rPr>
                                  <m:t>𝒕𝒉𝒆𝒓𝒎𝒂𝒍</m:t>
                                </m:r>
                                <m:r>
                                  <a:rPr lang="en-US" b="1" i="1" baseline="-25000" dirty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b="1" i="1" baseline="-25000" dirty="0">
                                    <a:latin typeface="Cambria Math" panose="02040503050406030204" pitchFamily="18" charset="0"/>
                                  </a:rPr>
                                  <m:t>𝒊𝒏𝒕𝒆𝒓𝒈𝒓𝒂𝒏𝒖𝒍𝒂𝒓</m:t>
                                </m:r>
                              </m:num>
                              <m:den>
                                <m:r>
                                  <a:rPr lang="en-US" b="1" i="1" dirty="0">
                                    <a:latin typeface="Cambria Math" panose="02040503050406030204" pitchFamily="18" charset="0"/>
                                  </a:rPr>
                                  <m:t>𝑲</m:t>
                                </m:r>
                                <m:r>
                                  <a:rPr lang="en-US" b="1" i="1" baseline="-25000" dirty="0">
                                    <a:latin typeface="Cambria Math" panose="02040503050406030204" pitchFamily="18" charset="0"/>
                                  </a:rPr>
                                  <m:t>𝒄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𝒏</m:t>
                        </m:r>
                      </m:sup>
                    </m:sSup>
                  </m:oMath>
                </a14:m>
                <a:endParaRPr lang="en-US" b="1" dirty="0"/>
              </a:p>
              <a:p>
                <a:pPr marL="514350" indent="-514350" algn="ctr">
                  <a:buFont typeface="Arial" panose="020B0604020202020204" pitchFamily="34" charset="0"/>
                  <a:buAutoNum type="arabicParenR"/>
                </a:pPr>
                <a:r>
                  <a:rPr lang="en-US" sz="4400" b="1" dirty="0"/>
                  <a:t>Kc, </a:t>
                </a:r>
                <a14:m>
                  <m:oMath xmlns:m="http://schemas.openxmlformats.org/officeDocument/2006/math">
                    <m:r>
                      <a:rPr lang="en-US" sz="4400" b="1" i="1" dirty="0"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r>
                  <a:rPr lang="en-US" sz="4400" b="1" dirty="0"/>
                  <a:t> and </a:t>
                </a:r>
                <a14:m>
                  <m:oMath xmlns:m="http://schemas.openxmlformats.org/officeDocument/2006/math">
                    <m:r>
                      <a:rPr lang="en-US" sz="4400" b="1" i="1" dirty="0">
                        <a:latin typeface="Cambria Math" panose="02040503050406030204" pitchFamily="18" charset="0"/>
                      </a:rPr>
                      <m:t>𝑪</m:t>
                    </m:r>
                  </m:oMath>
                </a14:m>
                <a:r>
                  <a:rPr lang="en-US" sz="4400" b="1" dirty="0"/>
                  <a:t> from the literature </a:t>
                </a:r>
              </a:p>
              <a:p>
                <a:pPr marL="0" indent="0" algn="ctr">
                  <a:buNone/>
                </a:pPr>
                <a:r>
                  <a:rPr lang="en-US" sz="4400" b="1" dirty="0"/>
                  <a:t>(e.g. Nara et al., 2013)</a:t>
                </a:r>
              </a:p>
              <a:p>
                <a:pPr marL="514350" indent="-514350" algn="ctr">
                  <a:buFont typeface="Arial" panose="020B0604020202020204" pitchFamily="34" charset="0"/>
                  <a:buAutoNum type="arabicParenR"/>
                </a:pPr>
                <a:endParaRPr lang="en-US" b="1" dirty="0"/>
              </a:p>
              <a:p>
                <a:pPr marL="514350" indent="-514350" algn="ctr">
                  <a:buAutoNum type="arabicParenR"/>
                </a:pPr>
                <a:endParaRPr lang="en-US" b="1" dirty="0"/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828800"/>
                <a:ext cx="9144000" cy="5029200"/>
              </a:xfrm>
              <a:blipFill rotWithShape="0">
                <a:blip r:embed="rId2"/>
                <a:stretch>
                  <a:fillRect t="-2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047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Modeling Crack Growth in Granite</a:t>
            </a:r>
            <a:br>
              <a:rPr lang="en-US" dirty="0"/>
            </a:br>
            <a:r>
              <a:rPr lang="en-US" dirty="0"/>
              <a:t>due to </a:t>
            </a:r>
            <a:r>
              <a:rPr lang="en-US" b="1" dirty="0"/>
              <a:t>intergranular thermal stresses</a:t>
            </a:r>
            <a:r>
              <a:rPr lang="en-US" dirty="0"/>
              <a:t/>
            </a:r>
            <a:br>
              <a:rPr lang="en-US" dirty="0"/>
            </a:br>
            <a:r>
              <a:rPr lang="en-US" sz="2700" dirty="0"/>
              <a:t>(Eppes &amp; </a:t>
            </a:r>
            <a:r>
              <a:rPr lang="en-US" sz="2700" dirty="0" err="1"/>
              <a:t>Keanini</a:t>
            </a:r>
            <a:r>
              <a:rPr lang="en-US" sz="2700" dirty="0"/>
              <a:t>, in preparation)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0" y="1828800"/>
                <a:ext cx="9144000" cy="5029200"/>
              </a:xfrm>
              <a:solidFill>
                <a:srgbClr val="EEECE1">
                  <a:alpha val="63137"/>
                </a:srgbClr>
              </a:solidFill>
            </p:spPr>
            <p:txBody>
              <a:bodyPr>
                <a:normAutofit/>
              </a:bodyPr>
              <a:lstStyle/>
              <a:p>
                <a:pPr lvl="6">
                  <a:buNone/>
                </a:pPr>
                <a:r>
                  <a:rPr lang="en-US" sz="3600" b="1" dirty="0" smtClean="0"/>
                  <a:t>Model Parameters</a:t>
                </a:r>
              </a:p>
              <a:p>
                <a:pPr marL="514350" indent="-514350" algn="ctr">
                  <a:buAutoNum type="arabicParenR"/>
                </a:pPr>
                <a:r>
                  <a:rPr lang="en-US" b="1" dirty="0"/>
                  <a:t>Crack growth: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𝒅𝑳</m:t>
                        </m:r>
                      </m:num>
                      <m:den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𝒅𝒕</m:t>
                        </m:r>
                      </m:den>
                    </m:f>
                  </m:oMath>
                </a14:m>
                <a:r>
                  <a:rPr lang="en-US" b="1" dirty="0"/>
                  <a:t> = </a:t>
                </a:r>
                <a14:m>
                  <m:oMath xmlns:m="http://schemas.openxmlformats.org/officeDocument/2006/math">
                    <m:r>
                      <a:rPr lang="en-US" b="1" i="1" dirty="0">
                        <a:latin typeface="Cambria Math" panose="02040503050406030204" pitchFamily="18" charset="0"/>
                      </a:rPr>
                      <m:t>𝑪</m:t>
                    </m:r>
                    <m:sSup>
                      <m:sSupPr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1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b="1" i="1" dirty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1" i="1" dirty="0">
                                    <a:latin typeface="Cambria Math" panose="02040503050406030204" pitchFamily="18" charset="0"/>
                                  </a:rPr>
                                  <m:t>𝑲</m:t>
                                </m:r>
                                <m:r>
                                  <a:rPr lang="en-US" b="1" i="1" baseline="-25000" dirty="0">
                                    <a:latin typeface="Cambria Math" panose="02040503050406030204" pitchFamily="18" charset="0"/>
                                  </a:rPr>
                                  <m:t>𝒕𝒉𝒆𝒓𝒎𝒂𝒍</m:t>
                                </m:r>
                                <m:r>
                                  <a:rPr lang="en-US" b="1" i="1" baseline="-25000" dirty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b="1" i="1" baseline="-25000" dirty="0">
                                    <a:latin typeface="Cambria Math" panose="02040503050406030204" pitchFamily="18" charset="0"/>
                                  </a:rPr>
                                  <m:t>𝒊𝒏𝒕𝒆𝒓𝒈𝒓𝒂𝒏𝒖𝒍𝒂𝒓</m:t>
                                </m:r>
                              </m:num>
                              <m:den>
                                <m:r>
                                  <a:rPr lang="en-US" b="1" i="1" dirty="0">
                                    <a:latin typeface="Cambria Math" panose="02040503050406030204" pitchFamily="18" charset="0"/>
                                  </a:rPr>
                                  <m:t>𝑲</m:t>
                                </m:r>
                                <m:r>
                                  <a:rPr lang="en-US" b="1" i="1" baseline="-25000" dirty="0">
                                    <a:latin typeface="Cambria Math" panose="02040503050406030204" pitchFamily="18" charset="0"/>
                                  </a:rPr>
                                  <m:t>𝒄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𝒏</m:t>
                        </m:r>
                      </m:sup>
                    </m:sSup>
                  </m:oMath>
                </a14:m>
                <a:endParaRPr lang="en-US" b="1" dirty="0"/>
              </a:p>
              <a:p>
                <a:pPr marL="514350" indent="-514350" algn="ctr">
                  <a:buFont typeface="Arial" panose="020B0604020202020204" pitchFamily="34" charset="0"/>
                  <a:buAutoNum type="arabicParenR"/>
                </a:pPr>
                <a:r>
                  <a:rPr lang="en-US" b="1" dirty="0"/>
                  <a:t>Kc, </a:t>
                </a:r>
                <a14:m>
                  <m:oMath xmlns:m="http://schemas.openxmlformats.org/officeDocument/2006/math">
                    <m:r>
                      <a:rPr lang="en-US" b="1" i="1" dirty="0"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r>
                  <a:rPr lang="en-US" b="1" dirty="0"/>
                  <a:t> and </a:t>
                </a:r>
                <a14:m>
                  <m:oMath xmlns:m="http://schemas.openxmlformats.org/officeDocument/2006/math">
                    <m:r>
                      <a:rPr lang="en-US" b="1" i="1" dirty="0">
                        <a:latin typeface="Cambria Math" panose="02040503050406030204" pitchFamily="18" charset="0"/>
                      </a:rPr>
                      <m:t>𝑪</m:t>
                    </m:r>
                  </m:oMath>
                </a14:m>
                <a:r>
                  <a:rPr lang="en-US" b="1" dirty="0"/>
                  <a:t> from the literature (e.g. Nara et al., 2013)</a:t>
                </a:r>
              </a:p>
              <a:p>
                <a:pPr marL="514350" indent="-514350" algn="ctr">
                  <a:buFont typeface="Arial" panose="020B0604020202020204" pitchFamily="34" charset="0"/>
                  <a:buAutoNum type="arabicParenR"/>
                </a:pPr>
                <a14:m>
                  <m:oMath xmlns:m="http://schemas.openxmlformats.org/officeDocument/2006/math">
                    <m:r>
                      <a:rPr lang="en-US" sz="4000" b="1" i="1" dirty="0" smtClean="0">
                        <a:latin typeface="Cambria Math" panose="02040503050406030204" pitchFamily="18" charset="0"/>
                      </a:rPr>
                      <m:t>𝑲</m:t>
                    </m:r>
                    <m:r>
                      <a:rPr lang="en-US" sz="4000" b="1" i="1" baseline="-25000" dirty="0" err="1" smtClean="0">
                        <a:latin typeface="Cambria Math" panose="02040503050406030204" pitchFamily="18" charset="0"/>
                      </a:rPr>
                      <m:t>𝒕𝒉𝒆𝒓𝒎𝒂𝒍</m:t>
                    </m:r>
                    <m:r>
                      <a:rPr lang="en-US" sz="4000" b="1" i="1" baseline="-25000" dirty="0" err="1" smtClean="0">
                        <a:latin typeface="Cambria Math" panose="02040503050406030204" pitchFamily="18" charset="0"/>
                      </a:rPr>
                      <m:t>_</m:t>
                    </m:r>
                    <m:r>
                      <a:rPr lang="en-US" sz="4000" b="1" i="1" baseline="-25000" dirty="0" err="1" smtClean="0">
                        <a:latin typeface="Cambria Math" panose="02040503050406030204" pitchFamily="18" charset="0"/>
                      </a:rPr>
                      <m:t>𝒊𝒏𝒕𝒆𝒓𝒈𝒓𝒂𝒏𝒖𝒍𝒂𝒓</m:t>
                    </m:r>
                    <m:r>
                      <a:rPr lang="en-US" sz="4000" b="1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0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sz="4000" b="1" i="1" dirty="0">
                        <a:latin typeface="Cambria Math" panose="02040503050406030204" pitchFamily="18" charset="0"/>
                      </a:rPr>
                      <m:t>𝒇</m:t>
                    </m:r>
                    <m:r>
                      <a:rPr lang="en-US" sz="4000" b="1" i="1" dirty="0">
                        <a:latin typeface="Cambria Math" panose="02040503050406030204" pitchFamily="18" charset="0"/>
                      </a:rPr>
                      <m:t>(△</m:t>
                    </m:r>
                    <m:r>
                      <a:rPr lang="en-US" sz="4000" b="1" i="1" dirty="0">
                        <a:latin typeface="Cambria Math" panose="02040503050406030204" pitchFamily="18" charset="0"/>
                      </a:rPr>
                      <m:t>𝑻</m:t>
                    </m:r>
                    <m:r>
                      <a:rPr lang="en-US" sz="4000" b="1" i="1" dirty="0">
                        <a:latin typeface="Cambria Math" panose="02040503050406030204" pitchFamily="18" charset="0"/>
                      </a:rPr>
                      <m:t>,△</m:t>
                    </m:r>
                    <m:r>
                      <a:rPr lang="el-GR" sz="4000" b="1" i="1" dirty="0">
                        <a:latin typeface="Cambria Math" panose="02040503050406030204" pitchFamily="18" charset="0"/>
                      </a:rPr>
                      <m:t>𝜶</m:t>
                    </m:r>
                    <m:r>
                      <a:rPr lang="el-GR" sz="4000" b="1" i="1" dirty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endParaRPr lang="en-US" sz="4000" b="1" dirty="0"/>
              </a:p>
              <a:p>
                <a:pPr marL="0" indent="0" algn="ctr">
                  <a:buNone/>
                </a:pPr>
                <a:r>
                  <a:rPr lang="en-US" sz="3600" dirty="0"/>
                  <a:t>(</a:t>
                </a:r>
                <a:r>
                  <a:rPr lang="en-US" sz="3600" dirty="0" err="1"/>
                  <a:t>Holzhousen</a:t>
                </a:r>
                <a:r>
                  <a:rPr lang="en-US" sz="3600" dirty="0"/>
                  <a:t>, 1989) </a:t>
                </a:r>
              </a:p>
              <a:p>
                <a:pPr marL="514350" indent="-514350" algn="ctr">
                  <a:buFont typeface="Arial" panose="020B0604020202020204" pitchFamily="34" charset="0"/>
                  <a:buAutoNum type="arabicParenR"/>
                </a:pPr>
                <a:endParaRPr lang="en-US" b="1" dirty="0"/>
              </a:p>
              <a:p>
                <a:pPr marL="514350" indent="-514350" algn="ctr">
                  <a:buFont typeface="Arial" panose="020B0604020202020204" pitchFamily="34" charset="0"/>
                  <a:buAutoNum type="arabicParenR"/>
                </a:pPr>
                <a:endParaRPr lang="en-US" b="1" dirty="0"/>
              </a:p>
              <a:p>
                <a:pPr marL="514350" indent="-514350" algn="ctr">
                  <a:buAutoNum type="arabicParenR"/>
                </a:pPr>
                <a:endParaRPr lang="en-US" b="1" dirty="0"/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828800"/>
                <a:ext cx="9144000" cy="5029200"/>
              </a:xfrm>
              <a:blipFill rotWithShape="0">
                <a:blip r:embed="rId2"/>
                <a:stretch>
                  <a:fillRect t="-2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0695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84566" y="1229641"/>
            <a:ext cx="8169878" cy="6372390"/>
            <a:chOff x="-976864" y="22334"/>
            <a:chExt cx="5282217" cy="4120055"/>
          </a:xfrm>
        </p:grpSpPr>
        <p:grpSp>
          <p:nvGrpSpPr>
            <p:cNvPr id="17" name="Group 16"/>
            <p:cNvGrpSpPr/>
            <p:nvPr/>
          </p:nvGrpSpPr>
          <p:grpSpPr>
            <a:xfrm>
              <a:off x="-976864" y="613541"/>
              <a:ext cx="5282217" cy="3528848"/>
              <a:chOff x="1752600" y="984031"/>
              <a:chExt cx="5282217" cy="3528848"/>
            </a:xfrm>
          </p:grpSpPr>
          <p:sp>
            <p:nvSpPr>
              <p:cNvPr id="9" name="Freeform 8"/>
              <p:cNvSpPr/>
              <p:nvPr/>
            </p:nvSpPr>
            <p:spPr>
              <a:xfrm>
                <a:off x="4387848" y="984031"/>
                <a:ext cx="1263648" cy="1592317"/>
              </a:xfrm>
              <a:custGeom>
                <a:avLst/>
                <a:gdLst>
                  <a:gd name="connsiteX0" fmla="*/ 506903 w 1263648"/>
                  <a:gd name="connsiteY0" fmla="*/ 31531 h 1592317"/>
                  <a:gd name="connsiteX1" fmla="*/ 428076 w 1263648"/>
                  <a:gd name="connsiteY1" fmla="*/ 78828 h 1592317"/>
                  <a:gd name="connsiteX2" fmla="*/ 380779 w 1263648"/>
                  <a:gd name="connsiteY2" fmla="*/ 126124 h 1592317"/>
                  <a:gd name="connsiteX3" fmla="*/ 333483 w 1263648"/>
                  <a:gd name="connsiteY3" fmla="*/ 157655 h 1592317"/>
                  <a:gd name="connsiteX4" fmla="*/ 254655 w 1263648"/>
                  <a:gd name="connsiteY4" fmla="*/ 252248 h 1592317"/>
                  <a:gd name="connsiteX5" fmla="*/ 223124 w 1263648"/>
                  <a:gd name="connsiteY5" fmla="*/ 299545 h 1592317"/>
                  <a:gd name="connsiteX6" fmla="*/ 175827 w 1263648"/>
                  <a:gd name="connsiteY6" fmla="*/ 315310 h 1592317"/>
                  <a:gd name="connsiteX7" fmla="*/ 144296 w 1263648"/>
                  <a:gd name="connsiteY7" fmla="*/ 362607 h 1592317"/>
                  <a:gd name="connsiteX8" fmla="*/ 49703 w 1263648"/>
                  <a:gd name="connsiteY8" fmla="*/ 425669 h 1592317"/>
                  <a:gd name="connsiteX9" fmla="*/ 2407 w 1263648"/>
                  <a:gd name="connsiteY9" fmla="*/ 614855 h 1592317"/>
                  <a:gd name="connsiteX10" fmla="*/ 18172 w 1263648"/>
                  <a:gd name="connsiteY10" fmla="*/ 1150883 h 1592317"/>
                  <a:gd name="connsiteX11" fmla="*/ 112765 w 1263648"/>
                  <a:gd name="connsiteY11" fmla="*/ 1213945 h 1592317"/>
                  <a:gd name="connsiteX12" fmla="*/ 207358 w 1263648"/>
                  <a:gd name="connsiteY12" fmla="*/ 1277007 h 1592317"/>
                  <a:gd name="connsiteX13" fmla="*/ 254655 w 1263648"/>
                  <a:gd name="connsiteY13" fmla="*/ 1324304 h 1592317"/>
                  <a:gd name="connsiteX14" fmla="*/ 286186 w 1263648"/>
                  <a:gd name="connsiteY14" fmla="*/ 1371600 h 1592317"/>
                  <a:gd name="connsiteX15" fmla="*/ 380779 w 1263648"/>
                  <a:gd name="connsiteY15" fmla="*/ 1434662 h 1592317"/>
                  <a:gd name="connsiteX16" fmla="*/ 428076 w 1263648"/>
                  <a:gd name="connsiteY16" fmla="*/ 1466193 h 1592317"/>
                  <a:gd name="connsiteX17" fmla="*/ 506903 w 1263648"/>
                  <a:gd name="connsiteY17" fmla="*/ 1529255 h 1592317"/>
                  <a:gd name="connsiteX18" fmla="*/ 585731 w 1263648"/>
                  <a:gd name="connsiteY18" fmla="*/ 1592317 h 1592317"/>
                  <a:gd name="connsiteX19" fmla="*/ 680324 w 1263648"/>
                  <a:gd name="connsiteY19" fmla="*/ 1529255 h 1592317"/>
                  <a:gd name="connsiteX20" fmla="*/ 774917 w 1263648"/>
                  <a:gd name="connsiteY20" fmla="*/ 1466193 h 1592317"/>
                  <a:gd name="connsiteX21" fmla="*/ 806448 w 1263648"/>
                  <a:gd name="connsiteY21" fmla="*/ 1418897 h 1592317"/>
                  <a:gd name="connsiteX22" fmla="*/ 901041 w 1263648"/>
                  <a:gd name="connsiteY22" fmla="*/ 1355835 h 1592317"/>
                  <a:gd name="connsiteX23" fmla="*/ 979869 w 1263648"/>
                  <a:gd name="connsiteY23" fmla="*/ 1277007 h 1592317"/>
                  <a:gd name="connsiteX24" fmla="*/ 1011400 w 1263648"/>
                  <a:gd name="connsiteY24" fmla="*/ 1229710 h 1592317"/>
                  <a:gd name="connsiteX25" fmla="*/ 1105993 w 1263648"/>
                  <a:gd name="connsiteY25" fmla="*/ 1166648 h 1592317"/>
                  <a:gd name="connsiteX26" fmla="*/ 1184821 w 1263648"/>
                  <a:gd name="connsiteY26" fmla="*/ 1072055 h 1592317"/>
                  <a:gd name="connsiteX27" fmla="*/ 1184821 w 1263648"/>
                  <a:gd name="connsiteY27" fmla="*/ 977462 h 1592317"/>
                  <a:gd name="connsiteX28" fmla="*/ 1200586 w 1263648"/>
                  <a:gd name="connsiteY28" fmla="*/ 725214 h 1592317"/>
                  <a:gd name="connsiteX29" fmla="*/ 1232117 w 1263648"/>
                  <a:gd name="connsiteY29" fmla="*/ 630621 h 1592317"/>
                  <a:gd name="connsiteX30" fmla="*/ 1263648 w 1263648"/>
                  <a:gd name="connsiteY30" fmla="*/ 504497 h 1592317"/>
                  <a:gd name="connsiteX31" fmla="*/ 1216352 w 1263648"/>
                  <a:gd name="connsiteY31" fmla="*/ 378372 h 1592317"/>
                  <a:gd name="connsiteX32" fmla="*/ 1121758 w 1263648"/>
                  <a:gd name="connsiteY32" fmla="*/ 315310 h 1592317"/>
                  <a:gd name="connsiteX33" fmla="*/ 1027165 w 1263648"/>
                  <a:gd name="connsiteY33" fmla="*/ 252248 h 1592317"/>
                  <a:gd name="connsiteX34" fmla="*/ 948338 w 1263648"/>
                  <a:gd name="connsiteY34" fmla="*/ 189186 h 1592317"/>
                  <a:gd name="connsiteX35" fmla="*/ 901041 w 1263648"/>
                  <a:gd name="connsiteY35" fmla="*/ 157655 h 1592317"/>
                  <a:gd name="connsiteX36" fmla="*/ 853745 w 1263648"/>
                  <a:gd name="connsiteY36" fmla="*/ 110359 h 1592317"/>
                  <a:gd name="connsiteX37" fmla="*/ 759152 w 1263648"/>
                  <a:gd name="connsiteY37" fmla="*/ 78828 h 1592317"/>
                  <a:gd name="connsiteX38" fmla="*/ 711855 w 1263648"/>
                  <a:gd name="connsiteY38" fmla="*/ 63062 h 1592317"/>
                  <a:gd name="connsiteX39" fmla="*/ 569965 w 1263648"/>
                  <a:gd name="connsiteY39" fmla="*/ 15766 h 1592317"/>
                  <a:gd name="connsiteX40" fmla="*/ 522669 w 1263648"/>
                  <a:gd name="connsiteY40" fmla="*/ 0 h 1592317"/>
                  <a:gd name="connsiteX41" fmla="*/ 443841 w 1263648"/>
                  <a:gd name="connsiteY41" fmla="*/ 63062 h 1592317"/>
                  <a:gd name="connsiteX42" fmla="*/ 396545 w 1263648"/>
                  <a:gd name="connsiteY42" fmla="*/ 94593 h 1592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263648" h="1592317">
                    <a:moveTo>
                      <a:pt x="506903" y="31531"/>
                    </a:moveTo>
                    <a:cubicBezTo>
                      <a:pt x="480627" y="47297"/>
                      <a:pt x="452590" y="60442"/>
                      <a:pt x="428076" y="78828"/>
                    </a:cubicBezTo>
                    <a:cubicBezTo>
                      <a:pt x="410239" y="92205"/>
                      <a:pt x="397907" y="111851"/>
                      <a:pt x="380779" y="126124"/>
                    </a:cubicBezTo>
                    <a:cubicBezTo>
                      <a:pt x="366223" y="138254"/>
                      <a:pt x="349248" y="147145"/>
                      <a:pt x="333483" y="157655"/>
                    </a:cubicBezTo>
                    <a:cubicBezTo>
                      <a:pt x="255197" y="275085"/>
                      <a:pt x="355813" y="130859"/>
                      <a:pt x="254655" y="252248"/>
                    </a:cubicBezTo>
                    <a:cubicBezTo>
                      <a:pt x="242525" y="266804"/>
                      <a:pt x="237920" y="287708"/>
                      <a:pt x="223124" y="299545"/>
                    </a:cubicBezTo>
                    <a:cubicBezTo>
                      <a:pt x="210147" y="309926"/>
                      <a:pt x="191593" y="310055"/>
                      <a:pt x="175827" y="315310"/>
                    </a:cubicBezTo>
                    <a:cubicBezTo>
                      <a:pt x="165317" y="331076"/>
                      <a:pt x="158556" y="350130"/>
                      <a:pt x="144296" y="362607"/>
                    </a:cubicBezTo>
                    <a:cubicBezTo>
                      <a:pt x="115777" y="387561"/>
                      <a:pt x="49703" y="425669"/>
                      <a:pt x="49703" y="425669"/>
                    </a:cubicBezTo>
                    <a:cubicBezTo>
                      <a:pt x="8063" y="550588"/>
                      <a:pt x="23636" y="487478"/>
                      <a:pt x="2407" y="614855"/>
                    </a:cubicBezTo>
                    <a:cubicBezTo>
                      <a:pt x="7662" y="793531"/>
                      <a:pt x="-14211" y="975088"/>
                      <a:pt x="18172" y="1150883"/>
                    </a:cubicBezTo>
                    <a:cubicBezTo>
                      <a:pt x="25037" y="1188152"/>
                      <a:pt x="81234" y="1192924"/>
                      <a:pt x="112765" y="1213945"/>
                    </a:cubicBezTo>
                    <a:lnTo>
                      <a:pt x="207358" y="1277007"/>
                    </a:lnTo>
                    <a:cubicBezTo>
                      <a:pt x="223124" y="1292773"/>
                      <a:pt x="240381" y="1307176"/>
                      <a:pt x="254655" y="1324304"/>
                    </a:cubicBezTo>
                    <a:cubicBezTo>
                      <a:pt x="266785" y="1338860"/>
                      <a:pt x="271926" y="1359123"/>
                      <a:pt x="286186" y="1371600"/>
                    </a:cubicBezTo>
                    <a:cubicBezTo>
                      <a:pt x="314705" y="1396554"/>
                      <a:pt x="349248" y="1413641"/>
                      <a:pt x="380779" y="1434662"/>
                    </a:cubicBezTo>
                    <a:lnTo>
                      <a:pt x="428076" y="1466193"/>
                    </a:lnTo>
                    <a:cubicBezTo>
                      <a:pt x="518441" y="1601741"/>
                      <a:pt x="398117" y="1442225"/>
                      <a:pt x="506903" y="1529255"/>
                    </a:cubicBezTo>
                    <a:cubicBezTo>
                      <a:pt x="608774" y="1610753"/>
                      <a:pt x="466851" y="1552692"/>
                      <a:pt x="585731" y="1592317"/>
                    </a:cubicBezTo>
                    <a:cubicBezTo>
                      <a:pt x="617262" y="1571296"/>
                      <a:pt x="653528" y="1556051"/>
                      <a:pt x="680324" y="1529255"/>
                    </a:cubicBezTo>
                    <a:cubicBezTo>
                      <a:pt x="739372" y="1470208"/>
                      <a:pt x="706469" y="1489010"/>
                      <a:pt x="774917" y="1466193"/>
                    </a:cubicBezTo>
                    <a:cubicBezTo>
                      <a:pt x="785427" y="1450428"/>
                      <a:pt x="792188" y="1431374"/>
                      <a:pt x="806448" y="1418897"/>
                    </a:cubicBezTo>
                    <a:cubicBezTo>
                      <a:pt x="834967" y="1393943"/>
                      <a:pt x="901041" y="1355835"/>
                      <a:pt x="901041" y="1355835"/>
                    </a:cubicBezTo>
                    <a:cubicBezTo>
                      <a:pt x="985124" y="1229710"/>
                      <a:pt x="874765" y="1382111"/>
                      <a:pt x="979869" y="1277007"/>
                    </a:cubicBezTo>
                    <a:cubicBezTo>
                      <a:pt x="993267" y="1263609"/>
                      <a:pt x="997140" y="1242187"/>
                      <a:pt x="1011400" y="1229710"/>
                    </a:cubicBezTo>
                    <a:cubicBezTo>
                      <a:pt x="1039919" y="1204756"/>
                      <a:pt x="1079197" y="1193444"/>
                      <a:pt x="1105993" y="1166648"/>
                    </a:cubicBezTo>
                    <a:cubicBezTo>
                      <a:pt x="1166687" y="1105954"/>
                      <a:pt x="1140921" y="1137903"/>
                      <a:pt x="1184821" y="1072055"/>
                    </a:cubicBezTo>
                    <a:cubicBezTo>
                      <a:pt x="1226861" y="945934"/>
                      <a:pt x="1184821" y="1103585"/>
                      <a:pt x="1184821" y="977462"/>
                    </a:cubicBezTo>
                    <a:cubicBezTo>
                      <a:pt x="1184821" y="893215"/>
                      <a:pt x="1189203" y="808688"/>
                      <a:pt x="1200586" y="725214"/>
                    </a:cubicBezTo>
                    <a:cubicBezTo>
                      <a:pt x="1205077" y="692282"/>
                      <a:pt x="1221607" y="662152"/>
                      <a:pt x="1232117" y="630621"/>
                    </a:cubicBezTo>
                    <a:cubicBezTo>
                      <a:pt x="1256357" y="557901"/>
                      <a:pt x="1244623" y="599624"/>
                      <a:pt x="1263648" y="504497"/>
                    </a:cubicBezTo>
                    <a:cubicBezTo>
                      <a:pt x="1254108" y="456796"/>
                      <a:pt x="1255717" y="412817"/>
                      <a:pt x="1216352" y="378372"/>
                    </a:cubicBezTo>
                    <a:cubicBezTo>
                      <a:pt x="1187832" y="353417"/>
                      <a:pt x="1148554" y="342106"/>
                      <a:pt x="1121758" y="315310"/>
                    </a:cubicBezTo>
                    <a:cubicBezTo>
                      <a:pt x="1062711" y="256263"/>
                      <a:pt x="1095613" y="275065"/>
                      <a:pt x="1027165" y="252248"/>
                    </a:cubicBezTo>
                    <a:cubicBezTo>
                      <a:pt x="974013" y="172521"/>
                      <a:pt x="1024487" y="227261"/>
                      <a:pt x="948338" y="189186"/>
                    </a:cubicBezTo>
                    <a:cubicBezTo>
                      <a:pt x="931391" y="180712"/>
                      <a:pt x="915597" y="169785"/>
                      <a:pt x="901041" y="157655"/>
                    </a:cubicBezTo>
                    <a:cubicBezTo>
                      <a:pt x="883913" y="143382"/>
                      <a:pt x="873235" y="121187"/>
                      <a:pt x="853745" y="110359"/>
                    </a:cubicBezTo>
                    <a:cubicBezTo>
                      <a:pt x="824691" y="94218"/>
                      <a:pt x="790683" y="89338"/>
                      <a:pt x="759152" y="78828"/>
                    </a:cubicBezTo>
                    <a:lnTo>
                      <a:pt x="711855" y="63062"/>
                    </a:lnTo>
                    <a:lnTo>
                      <a:pt x="569965" y="15766"/>
                    </a:lnTo>
                    <a:lnTo>
                      <a:pt x="522669" y="0"/>
                    </a:lnTo>
                    <a:cubicBezTo>
                      <a:pt x="403788" y="39628"/>
                      <a:pt x="545713" y="-18436"/>
                      <a:pt x="443841" y="63062"/>
                    </a:cubicBezTo>
                    <a:cubicBezTo>
                      <a:pt x="391560" y="104887"/>
                      <a:pt x="396545" y="54495"/>
                      <a:pt x="396545" y="94593"/>
                    </a:cubicBezTo>
                  </a:path>
                </a:pathLst>
              </a:cu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C000"/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solidFill>
                  <a:srgbClr val="DBD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Freeform 9"/>
              <p:cNvSpPr/>
              <p:nvPr/>
            </p:nvSpPr>
            <p:spPr>
              <a:xfrm rot="10800000">
                <a:off x="3124200" y="984031"/>
                <a:ext cx="1263648" cy="1592317"/>
              </a:xfrm>
              <a:custGeom>
                <a:avLst/>
                <a:gdLst>
                  <a:gd name="connsiteX0" fmla="*/ 506903 w 1263648"/>
                  <a:gd name="connsiteY0" fmla="*/ 31531 h 1592317"/>
                  <a:gd name="connsiteX1" fmla="*/ 428076 w 1263648"/>
                  <a:gd name="connsiteY1" fmla="*/ 78828 h 1592317"/>
                  <a:gd name="connsiteX2" fmla="*/ 380779 w 1263648"/>
                  <a:gd name="connsiteY2" fmla="*/ 126124 h 1592317"/>
                  <a:gd name="connsiteX3" fmla="*/ 333483 w 1263648"/>
                  <a:gd name="connsiteY3" fmla="*/ 157655 h 1592317"/>
                  <a:gd name="connsiteX4" fmla="*/ 254655 w 1263648"/>
                  <a:gd name="connsiteY4" fmla="*/ 252248 h 1592317"/>
                  <a:gd name="connsiteX5" fmla="*/ 223124 w 1263648"/>
                  <a:gd name="connsiteY5" fmla="*/ 299545 h 1592317"/>
                  <a:gd name="connsiteX6" fmla="*/ 175827 w 1263648"/>
                  <a:gd name="connsiteY6" fmla="*/ 315310 h 1592317"/>
                  <a:gd name="connsiteX7" fmla="*/ 144296 w 1263648"/>
                  <a:gd name="connsiteY7" fmla="*/ 362607 h 1592317"/>
                  <a:gd name="connsiteX8" fmla="*/ 49703 w 1263648"/>
                  <a:gd name="connsiteY8" fmla="*/ 425669 h 1592317"/>
                  <a:gd name="connsiteX9" fmla="*/ 2407 w 1263648"/>
                  <a:gd name="connsiteY9" fmla="*/ 614855 h 1592317"/>
                  <a:gd name="connsiteX10" fmla="*/ 18172 w 1263648"/>
                  <a:gd name="connsiteY10" fmla="*/ 1150883 h 1592317"/>
                  <a:gd name="connsiteX11" fmla="*/ 112765 w 1263648"/>
                  <a:gd name="connsiteY11" fmla="*/ 1213945 h 1592317"/>
                  <a:gd name="connsiteX12" fmla="*/ 207358 w 1263648"/>
                  <a:gd name="connsiteY12" fmla="*/ 1277007 h 1592317"/>
                  <a:gd name="connsiteX13" fmla="*/ 254655 w 1263648"/>
                  <a:gd name="connsiteY13" fmla="*/ 1324304 h 1592317"/>
                  <a:gd name="connsiteX14" fmla="*/ 286186 w 1263648"/>
                  <a:gd name="connsiteY14" fmla="*/ 1371600 h 1592317"/>
                  <a:gd name="connsiteX15" fmla="*/ 380779 w 1263648"/>
                  <a:gd name="connsiteY15" fmla="*/ 1434662 h 1592317"/>
                  <a:gd name="connsiteX16" fmla="*/ 428076 w 1263648"/>
                  <a:gd name="connsiteY16" fmla="*/ 1466193 h 1592317"/>
                  <a:gd name="connsiteX17" fmla="*/ 506903 w 1263648"/>
                  <a:gd name="connsiteY17" fmla="*/ 1529255 h 1592317"/>
                  <a:gd name="connsiteX18" fmla="*/ 585731 w 1263648"/>
                  <a:gd name="connsiteY18" fmla="*/ 1592317 h 1592317"/>
                  <a:gd name="connsiteX19" fmla="*/ 680324 w 1263648"/>
                  <a:gd name="connsiteY19" fmla="*/ 1529255 h 1592317"/>
                  <a:gd name="connsiteX20" fmla="*/ 774917 w 1263648"/>
                  <a:gd name="connsiteY20" fmla="*/ 1466193 h 1592317"/>
                  <a:gd name="connsiteX21" fmla="*/ 806448 w 1263648"/>
                  <a:gd name="connsiteY21" fmla="*/ 1418897 h 1592317"/>
                  <a:gd name="connsiteX22" fmla="*/ 901041 w 1263648"/>
                  <a:gd name="connsiteY22" fmla="*/ 1355835 h 1592317"/>
                  <a:gd name="connsiteX23" fmla="*/ 979869 w 1263648"/>
                  <a:gd name="connsiteY23" fmla="*/ 1277007 h 1592317"/>
                  <a:gd name="connsiteX24" fmla="*/ 1011400 w 1263648"/>
                  <a:gd name="connsiteY24" fmla="*/ 1229710 h 1592317"/>
                  <a:gd name="connsiteX25" fmla="*/ 1105993 w 1263648"/>
                  <a:gd name="connsiteY25" fmla="*/ 1166648 h 1592317"/>
                  <a:gd name="connsiteX26" fmla="*/ 1184821 w 1263648"/>
                  <a:gd name="connsiteY26" fmla="*/ 1072055 h 1592317"/>
                  <a:gd name="connsiteX27" fmla="*/ 1184821 w 1263648"/>
                  <a:gd name="connsiteY27" fmla="*/ 977462 h 1592317"/>
                  <a:gd name="connsiteX28" fmla="*/ 1200586 w 1263648"/>
                  <a:gd name="connsiteY28" fmla="*/ 725214 h 1592317"/>
                  <a:gd name="connsiteX29" fmla="*/ 1232117 w 1263648"/>
                  <a:gd name="connsiteY29" fmla="*/ 630621 h 1592317"/>
                  <a:gd name="connsiteX30" fmla="*/ 1263648 w 1263648"/>
                  <a:gd name="connsiteY30" fmla="*/ 504497 h 1592317"/>
                  <a:gd name="connsiteX31" fmla="*/ 1216352 w 1263648"/>
                  <a:gd name="connsiteY31" fmla="*/ 378372 h 1592317"/>
                  <a:gd name="connsiteX32" fmla="*/ 1121758 w 1263648"/>
                  <a:gd name="connsiteY32" fmla="*/ 315310 h 1592317"/>
                  <a:gd name="connsiteX33" fmla="*/ 1027165 w 1263648"/>
                  <a:gd name="connsiteY33" fmla="*/ 252248 h 1592317"/>
                  <a:gd name="connsiteX34" fmla="*/ 948338 w 1263648"/>
                  <a:gd name="connsiteY34" fmla="*/ 189186 h 1592317"/>
                  <a:gd name="connsiteX35" fmla="*/ 901041 w 1263648"/>
                  <a:gd name="connsiteY35" fmla="*/ 157655 h 1592317"/>
                  <a:gd name="connsiteX36" fmla="*/ 853745 w 1263648"/>
                  <a:gd name="connsiteY36" fmla="*/ 110359 h 1592317"/>
                  <a:gd name="connsiteX37" fmla="*/ 759152 w 1263648"/>
                  <a:gd name="connsiteY37" fmla="*/ 78828 h 1592317"/>
                  <a:gd name="connsiteX38" fmla="*/ 711855 w 1263648"/>
                  <a:gd name="connsiteY38" fmla="*/ 63062 h 1592317"/>
                  <a:gd name="connsiteX39" fmla="*/ 569965 w 1263648"/>
                  <a:gd name="connsiteY39" fmla="*/ 15766 h 1592317"/>
                  <a:gd name="connsiteX40" fmla="*/ 522669 w 1263648"/>
                  <a:gd name="connsiteY40" fmla="*/ 0 h 1592317"/>
                  <a:gd name="connsiteX41" fmla="*/ 443841 w 1263648"/>
                  <a:gd name="connsiteY41" fmla="*/ 63062 h 1592317"/>
                  <a:gd name="connsiteX42" fmla="*/ 396545 w 1263648"/>
                  <a:gd name="connsiteY42" fmla="*/ 94593 h 1592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263648" h="1592317">
                    <a:moveTo>
                      <a:pt x="506903" y="31531"/>
                    </a:moveTo>
                    <a:cubicBezTo>
                      <a:pt x="480627" y="47297"/>
                      <a:pt x="452590" y="60442"/>
                      <a:pt x="428076" y="78828"/>
                    </a:cubicBezTo>
                    <a:cubicBezTo>
                      <a:pt x="410239" y="92205"/>
                      <a:pt x="397907" y="111851"/>
                      <a:pt x="380779" y="126124"/>
                    </a:cubicBezTo>
                    <a:cubicBezTo>
                      <a:pt x="366223" y="138254"/>
                      <a:pt x="349248" y="147145"/>
                      <a:pt x="333483" y="157655"/>
                    </a:cubicBezTo>
                    <a:cubicBezTo>
                      <a:pt x="255197" y="275085"/>
                      <a:pt x="355813" y="130859"/>
                      <a:pt x="254655" y="252248"/>
                    </a:cubicBezTo>
                    <a:cubicBezTo>
                      <a:pt x="242525" y="266804"/>
                      <a:pt x="237920" y="287708"/>
                      <a:pt x="223124" y="299545"/>
                    </a:cubicBezTo>
                    <a:cubicBezTo>
                      <a:pt x="210147" y="309926"/>
                      <a:pt x="191593" y="310055"/>
                      <a:pt x="175827" y="315310"/>
                    </a:cubicBezTo>
                    <a:cubicBezTo>
                      <a:pt x="165317" y="331076"/>
                      <a:pt x="158556" y="350130"/>
                      <a:pt x="144296" y="362607"/>
                    </a:cubicBezTo>
                    <a:cubicBezTo>
                      <a:pt x="115777" y="387561"/>
                      <a:pt x="49703" y="425669"/>
                      <a:pt x="49703" y="425669"/>
                    </a:cubicBezTo>
                    <a:cubicBezTo>
                      <a:pt x="8063" y="550588"/>
                      <a:pt x="23636" y="487478"/>
                      <a:pt x="2407" y="614855"/>
                    </a:cubicBezTo>
                    <a:cubicBezTo>
                      <a:pt x="7662" y="793531"/>
                      <a:pt x="-14211" y="975088"/>
                      <a:pt x="18172" y="1150883"/>
                    </a:cubicBezTo>
                    <a:cubicBezTo>
                      <a:pt x="25037" y="1188152"/>
                      <a:pt x="81234" y="1192924"/>
                      <a:pt x="112765" y="1213945"/>
                    </a:cubicBezTo>
                    <a:lnTo>
                      <a:pt x="207358" y="1277007"/>
                    </a:lnTo>
                    <a:cubicBezTo>
                      <a:pt x="223124" y="1292773"/>
                      <a:pt x="240381" y="1307176"/>
                      <a:pt x="254655" y="1324304"/>
                    </a:cubicBezTo>
                    <a:cubicBezTo>
                      <a:pt x="266785" y="1338860"/>
                      <a:pt x="271926" y="1359123"/>
                      <a:pt x="286186" y="1371600"/>
                    </a:cubicBezTo>
                    <a:cubicBezTo>
                      <a:pt x="314705" y="1396554"/>
                      <a:pt x="349248" y="1413641"/>
                      <a:pt x="380779" y="1434662"/>
                    </a:cubicBezTo>
                    <a:lnTo>
                      <a:pt x="428076" y="1466193"/>
                    </a:lnTo>
                    <a:cubicBezTo>
                      <a:pt x="518441" y="1601741"/>
                      <a:pt x="398117" y="1442225"/>
                      <a:pt x="506903" y="1529255"/>
                    </a:cubicBezTo>
                    <a:cubicBezTo>
                      <a:pt x="608774" y="1610753"/>
                      <a:pt x="466851" y="1552692"/>
                      <a:pt x="585731" y="1592317"/>
                    </a:cubicBezTo>
                    <a:cubicBezTo>
                      <a:pt x="617262" y="1571296"/>
                      <a:pt x="653528" y="1556051"/>
                      <a:pt x="680324" y="1529255"/>
                    </a:cubicBezTo>
                    <a:cubicBezTo>
                      <a:pt x="739372" y="1470208"/>
                      <a:pt x="706469" y="1489010"/>
                      <a:pt x="774917" y="1466193"/>
                    </a:cubicBezTo>
                    <a:cubicBezTo>
                      <a:pt x="785427" y="1450428"/>
                      <a:pt x="792188" y="1431374"/>
                      <a:pt x="806448" y="1418897"/>
                    </a:cubicBezTo>
                    <a:cubicBezTo>
                      <a:pt x="834967" y="1393943"/>
                      <a:pt x="901041" y="1355835"/>
                      <a:pt x="901041" y="1355835"/>
                    </a:cubicBezTo>
                    <a:cubicBezTo>
                      <a:pt x="985124" y="1229710"/>
                      <a:pt x="874765" y="1382111"/>
                      <a:pt x="979869" y="1277007"/>
                    </a:cubicBezTo>
                    <a:cubicBezTo>
                      <a:pt x="993267" y="1263609"/>
                      <a:pt x="997140" y="1242187"/>
                      <a:pt x="1011400" y="1229710"/>
                    </a:cubicBezTo>
                    <a:cubicBezTo>
                      <a:pt x="1039919" y="1204756"/>
                      <a:pt x="1079197" y="1193444"/>
                      <a:pt x="1105993" y="1166648"/>
                    </a:cubicBezTo>
                    <a:cubicBezTo>
                      <a:pt x="1166687" y="1105954"/>
                      <a:pt x="1140921" y="1137903"/>
                      <a:pt x="1184821" y="1072055"/>
                    </a:cubicBezTo>
                    <a:cubicBezTo>
                      <a:pt x="1226861" y="945934"/>
                      <a:pt x="1184821" y="1103585"/>
                      <a:pt x="1184821" y="977462"/>
                    </a:cubicBezTo>
                    <a:cubicBezTo>
                      <a:pt x="1184821" y="893215"/>
                      <a:pt x="1189203" y="808688"/>
                      <a:pt x="1200586" y="725214"/>
                    </a:cubicBezTo>
                    <a:cubicBezTo>
                      <a:pt x="1205077" y="692282"/>
                      <a:pt x="1221607" y="662152"/>
                      <a:pt x="1232117" y="630621"/>
                    </a:cubicBezTo>
                    <a:cubicBezTo>
                      <a:pt x="1256357" y="557901"/>
                      <a:pt x="1244623" y="599624"/>
                      <a:pt x="1263648" y="504497"/>
                    </a:cubicBezTo>
                    <a:cubicBezTo>
                      <a:pt x="1254108" y="456796"/>
                      <a:pt x="1255717" y="412817"/>
                      <a:pt x="1216352" y="378372"/>
                    </a:cubicBezTo>
                    <a:cubicBezTo>
                      <a:pt x="1187832" y="353417"/>
                      <a:pt x="1148554" y="342106"/>
                      <a:pt x="1121758" y="315310"/>
                    </a:cubicBezTo>
                    <a:cubicBezTo>
                      <a:pt x="1062711" y="256263"/>
                      <a:pt x="1095613" y="275065"/>
                      <a:pt x="1027165" y="252248"/>
                    </a:cubicBezTo>
                    <a:cubicBezTo>
                      <a:pt x="974013" y="172521"/>
                      <a:pt x="1024487" y="227261"/>
                      <a:pt x="948338" y="189186"/>
                    </a:cubicBezTo>
                    <a:cubicBezTo>
                      <a:pt x="931391" y="180712"/>
                      <a:pt x="915597" y="169785"/>
                      <a:pt x="901041" y="157655"/>
                    </a:cubicBezTo>
                    <a:cubicBezTo>
                      <a:pt x="883913" y="143382"/>
                      <a:pt x="873235" y="121187"/>
                      <a:pt x="853745" y="110359"/>
                    </a:cubicBezTo>
                    <a:cubicBezTo>
                      <a:pt x="824691" y="94218"/>
                      <a:pt x="790683" y="89338"/>
                      <a:pt x="759152" y="78828"/>
                    </a:cubicBezTo>
                    <a:lnTo>
                      <a:pt x="711855" y="63062"/>
                    </a:lnTo>
                    <a:lnTo>
                      <a:pt x="569965" y="15766"/>
                    </a:lnTo>
                    <a:lnTo>
                      <a:pt x="522669" y="0"/>
                    </a:lnTo>
                    <a:cubicBezTo>
                      <a:pt x="403788" y="39628"/>
                      <a:pt x="545713" y="-18436"/>
                      <a:pt x="443841" y="63062"/>
                    </a:cubicBezTo>
                    <a:cubicBezTo>
                      <a:pt x="391560" y="104887"/>
                      <a:pt x="396545" y="54495"/>
                      <a:pt x="396545" y="94593"/>
                    </a:cubicBezTo>
                  </a:path>
                </a:pathLst>
              </a:cu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C000"/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solidFill>
                  <a:srgbClr val="DBD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Freeform 11"/>
              <p:cNvSpPr/>
              <p:nvPr/>
            </p:nvSpPr>
            <p:spPr>
              <a:xfrm>
                <a:off x="3756024" y="2049517"/>
                <a:ext cx="1263648" cy="1592317"/>
              </a:xfrm>
              <a:custGeom>
                <a:avLst/>
                <a:gdLst>
                  <a:gd name="connsiteX0" fmla="*/ 506903 w 1263648"/>
                  <a:gd name="connsiteY0" fmla="*/ 31531 h 1592317"/>
                  <a:gd name="connsiteX1" fmla="*/ 428076 w 1263648"/>
                  <a:gd name="connsiteY1" fmla="*/ 78828 h 1592317"/>
                  <a:gd name="connsiteX2" fmla="*/ 380779 w 1263648"/>
                  <a:gd name="connsiteY2" fmla="*/ 126124 h 1592317"/>
                  <a:gd name="connsiteX3" fmla="*/ 333483 w 1263648"/>
                  <a:gd name="connsiteY3" fmla="*/ 157655 h 1592317"/>
                  <a:gd name="connsiteX4" fmla="*/ 254655 w 1263648"/>
                  <a:gd name="connsiteY4" fmla="*/ 252248 h 1592317"/>
                  <a:gd name="connsiteX5" fmla="*/ 223124 w 1263648"/>
                  <a:gd name="connsiteY5" fmla="*/ 299545 h 1592317"/>
                  <a:gd name="connsiteX6" fmla="*/ 175827 w 1263648"/>
                  <a:gd name="connsiteY6" fmla="*/ 315310 h 1592317"/>
                  <a:gd name="connsiteX7" fmla="*/ 144296 w 1263648"/>
                  <a:gd name="connsiteY7" fmla="*/ 362607 h 1592317"/>
                  <a:gd name="connsiteX8" fmla="*/ 49703 w 1263648"/>
                  <a:gd name="connsiteY8" fmla="*/ 425669 h 1592317"/>
                  <a:gd name="connsiteX9" fmla="*/ 2407 w 1263648"/>
                  <a:gd name="connsiteY9" fmla="*/ 614855 h 1592317"/>
                  <a:gd name="connsiteX10" fmla="*/ 18172 w 1263648"/>
                  <a:gd name="connsiteY10" fmla="*/ 1150883 h 1592317"/>
                  <a:gd name="connsiteX11" fmla="*/ 112765 w 1263648"/>
                  <a:gd name="connsiteY11" fmla="*/ 1213945 h 1592317"/>
                  <a:gd name="connsiteX12" fmla="*/ 207358 w 1263648"/>
                  <a:gd name="connsiteY12" fmla="*/ 1277007 h 1592317"/>
                  <a:gd name="connsiteX13" fmla="*/ 254655 w 1263648"/>
                  <a:gd name="connsiteY13" fmla="*/ 1324304 h 1592317"/>
                  <a:gd name="connsiteX14" fmla="*/ 286186 w 1263648"/>
                  <a:gd name="connsiteY14" fmla="*/ 1371600 h 1592317"/>
                  <a:gd name="connsiteX15" fmla="*/ 380779 w 1263648"/>
                  <a:gd name="connsiteY15" fmla="*/ 1434662 h 1592317"/>
                  <a:gd name="connsiteX16" fmla="*/ 428076 w 1263648"/>
                  <a:gd name="connsiteY16" fmla="*/ 1466193 h 1592317"/>
                  <a:gd name="connsiteX17" fmla="*/ 506903 w 1263648"/>
                  <a:gd name="connsiteY17" fmla="*/ 1529255 h 1592317"/>
                  <a:gd name="connsiteX18" fmla="*/ 585731 w 1263648"/>
                  <a:gd name="connsiteY18" fmla="*/ 1592317 h 1592317"/>
                  <a:gd name="connsiteX19" fmla="*/ 680324 w 1263648"/>
                  <a:gd name="connsiteY19" fmla="*/ 1529255 h 1592317"/>
                  <a:gd name="connsiteX20" fmla="*/ 774917 w 1263648"/>
                  <a:gd name="connsiteY20" fmla="*/ 1466193 h 1592317"/>
                  <a:gd name="connsiteX21" fmla="*/ 806448 w 1263648"/>
                  <a:gd name="connsiteY21" fmla="*/ 1418897 h 1592317"/>
                  <a:gd name="connsiteX22" fmla="*/ 901041 w 1263648"/>
                  <a:gd name="connsiteY22" fmla="*/ 1355835 h 1592317"/>
                  <a:gd name="connsiteX23" fmla="*/ 979869 w 1263648"/>
                  <a:gd name="connsiteY23" fmla="*/ 1277007 h 1592317"/>
                  <a:gd name="connsiteX24" fmla="*/ 1011400 w 1263648"/>
                  <a:gd name="connsiteY24" fmla="*/ 1229710 h 1592317"/>
                  <a:gd name="connsiteX25" fmla="*/ 1105993 w 1263648"/>
                  <a:gd name="connsiteY25" fmla="*/ 1166648 h 1592317"/>
                  <a:gd name="connsiteX26" fmla="*/ 1184821 w 1263648"/>
                  <a:gd name="connsiteY26" fmla="*/ 1072055 h 1592317"/>
                  <a:gd name="connsiteX27" fmla="*/ 1184821 w 1263648"/>
                  <a:gd name="connsiteY27" fmla="*/ 977462 h 1592317"/>
                  <a:gd name="connsiteX28" fmla="*/ 1200586 w 1263648"/>
                  <a:gd name="connsiteY28" fmla="*/ 725214 h 1592317"/>
                  <a:gd name="connsiteX29" fmla="*/ 1232117 w 1263648"/>
                  <a:gd name="connsiteY29" fmla="*/ 630621 h 1592317"/>
                  <a:gd name="connsiteX30" fmla="*/ 1263648 w 1263648"/>
                  <a:gd name="connsiteY30" fmla="*/ 504497 h 1592317"/>
                  <a:gd name="connsiteX31" fmla="*/ 1216352 w 1263648"/>
                  <a:gd name="connsiteY31" fmla="*/ 378372 h 1592317"/>
                  <a:gd name="connsiteX32" fmla="*/ 1121758 w 1263648"/>
                  <a:gd name="connsiteY32" fmla="*/ 315310 h 1592317"/>
                  <a:gd name="connsiteX33" fmla="*/ 1027165 w 1263648"/>
                  <a:gd name="connsiteY33" fmla="*/ 252248 h 1592317"/>
                  <a:gd name="connsiteX34" fmla="*/ 948338 w 1263648"/>
                  <a:gd name="connsiteY34" fmla="*/ 189186 h 1592317"/>
                  <a:gd name="connsiteX35" fmla="*/ 901041 w 1263648"/>
                  <a:gd name="connsiteY35" fmla="*/ 157655 h 1592317"/>
                  <a:gd name="connsiteX36" fmla="*/ 853745 w 1263648"/>
                  <a:gd name="connsiteY36" fmla="*/ 110359 h 1592317"/>
                  <a:gd name="connsiteX37" fmla="*/ 759152 w 1263648"/>
                  <a:gd name="connsiteY37" fmla="*/ 78828 h 1592317"/>
                  <a:gd name="connsiteX38" fmla="*/ 711855 w 1263648"/>
                  <a:gd name="connsiteY38" fmla="*/ 63062 h 1592317"/>
                  <a:gd name="connsiteX39" fmla="*/ 569965 w 1263648"/>
                  <a:gd name="connsiteY39" fmla="*/ 15766 h 1592317"/>
                  <a:gd name="connsiteX40" fmla="*/ 522669 w 1263648"/>
                  <a:gd name="connsiteY40" fmla="*/ 0 h 1592317"/>
                  <a:gd name="connsiteX41" fmla="*/ 443841 w 1263648"/>
                  <a:gd name="connsiteY41" fmla="*/ 63062 h 1592317"/>
                  <a:gd name="connsiteX42" fmla="*/ 396545 w 1263648"/>
                  <a:gd name="connsiteY42" fmla="*/ 94593 h 1592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263648" h="1592317">
                    <a:moveTo>
                      <a:pt x="506903" y="31531"/>
                    </a:moveTo>
                    <a:cubicBezTo>
                      <a:pt x="480627" y="47297"/>
                      <a:pt x="452590" y="60442"/>
                      <a:pt x="428076" y="78828"/>
                    </a:cubicBezTo>
                    <a:cubicBezTo>
                      <a:pt x="410239" y="92205"/>
                      <a:pt x="397907" y="111851"/>
                      <a:pt x="380779" y="126124"/>
                    </a:cubicBezTo>
                    <a:cubicBezTo>
                      <a:pt x="366223" y="138254"/>
                      <a:pt x="349248" y="147145"/>
                      <a:pt x="333483" y="157655"/>
                    </a:cubicBezTo>
                    <a:cubicBezTo>
                      <a:pt x="255197" y="275085"/>
                      <a:pt x="355813" y="130859"/>
                      <a:pt x="254655" y="252248"/>
                    </a:cubicBezTo>
                    <a:cubicBezTo>
                      <a:pt x="242525" y="266804"/>
                      <a:pt x="237920" y="287708"/>
                      <a:pt x="223124" y="299545"/>
                    </a:cubicBezTo>
                    <a:cubicBezTo>
                      <a:pt x="210147" y="309926"/>
                      <a:pt x="191593" y="310055"/>
                      <a:pt x="175827" y="315310"/>
                    </a:cubicBezTo>
                    <a:cubicBezTo>
                      <a:pt x="165317" y="331076"/>
                      <a:pt x="158556" y="350130"/>
                      <a:pt x="144296" y="362607"/>
                    </a:cubicBezTo>
                    <a:cubicBezTo>
                      <a:pt x="115777" y="387561"/>
                      <a:pt x="49703" y="425669"/>
                      <a:pt x="49703" y="425669"/>
                    </a:cubicBezTo>
                    <a:cubicBezTo>
                      <a:pt x="8063" y="550588"/>
                      <a:pt x="23636" y="487478"/>
                      <a:pt x="2407" y="614855"/>
                    </a:cubicBezTo>
                    <a:cubicBezTo>
                      <a:pt x="7662" y="793531"/>
                      <a:pt x="-14211" y="975088"/>
                      <a:pt x="18172" y="1150883"/>
                    </a:cubicBezTo>
                    <a:cubicBezTo>
                      <a:pt x="25037" y="1188152"/>
                      <a:pt x="81234" y="1192924"/>
                      <a:pt x="112765" y="1213945"/>
                    </a:cubicBezTo>
                    <a:lnTo>
                      <a:pt x="207358" y="1277007"/>
                    </a:lnTo>
                    <a:cubicBezTo>
                      <a:pt x="223124" y="1292773"/>
                      <a:pt x="240381" y="1307176"/>
                      <a:pt x="254655" y="1324304"/>
                    </a:cubicBezTo>
                    <a:cubicBezTo>
                      <a:pt x="266785" y="1338860"/>
                      <a:pt x="271926" y="1359123"/>
                      <a:pt x="286186" y="1371600"/>
                    </a:cubicBezTo>
                    <a:cubicBezTo>
                      <a:pt x="314705" y="1396554"/>
                      <a:pt x="349248" y="1413641"/>
                      <a:pt x="380779" y="1434662"/>
                    </a:cubicBezTo>
                    <a:lnTo>
                      <a:pt x="428076" y="1466193"/>
                    </a:lnTo>
                    <a:cubicBezTo>
                      <a:pt x="518441" y="1601741"/>
                      <a:pt x="398117" y="1442225"/>
                      <a:pt x="506903" y="1529255"/>
                    </a:cubicBezTo>
                    <a:cubicBezTo>
                      <a:pt x="608774" y="1610753"/>
                      <a:pt x="466851" y="1552692"/>
                      <a:pt x="585731" y="1592317"/>
                    </a:cubicBezTo>
                    <a:cubicBezTo>
                      <a:pt x="617262" y="1571296"/>
                      <a:pt x="653528" y="1556051"/>
                      <a:pt x="680324" y="1529255"/>
                    </a:cubicBezTo>
                    <a:cubicBezTo>
                      <a:pt x="739372" y="1470208"/>
                      <a:pt x="706469" y="1489010"/>
                      <a:pt x="774917" y="1466193"/>
                    </a:cubicBezTo>
                    <a:cubicBezTo>
                      <a:pt x="785427" y="1450428"/>
                      <a:pt x="792188" y="1431374"/>
                      <a:pt x="806448" y="1418897"/>
                    </a:cubicBezTo>
                    <a:cubicBezTo>
                      <a:pt x="834967" y="1393943"/>
                      <a:pt x="901041" y="1355835"/>
                      <a:pt x="901041" y="1355835"/>
                    </a:cubicBezTo>
                    <a:cubicBezTo>
                      <a:pt x="985124" y="1229710"/>
                      <a:pt x="874765" y="1382111"/>
                      <a:pt x="979869" y="1277007"/>
                    </a:cubicBezTo>
                    <a:cubicBezTo>
                      <a:pt x="993267" y="1263609"/>
                      <a:pt x="997140" y="1242187"/>
                      <a:pt x="1011400" y="1229710"/>
                    </a:cubicBezTo>
                    <a:cubicBezTo>
                      <a:pt x="1039919" y="1204756"/>
                      <a:pt x="1079197" y="1193444"/>
                      <a:pt x="1105993" y="1166648"/>
                    </a:cubicBezTo>
                    <a:cubicBezTo>
                      <a:pt x="1166687" y="1105954"/>
                      <a:pt x="1140921" y="1137903"/>
                      <a:pt x="1184821" y="1072055"/>
                    </a:cubicBezTo>
                    <a:cubicBezTo>
                      <a:pt x="1226861" y="945934"/>
                      <a:pt x="1184821" y="1103585"/>
                      <a:pt x="1184821" y="977462"/>
                    </a:cubicBezTo>
                    <a:cubicBezTo>
                      <a:pt x="1184821" y="893215"/>
                      <a:pt x="1189203" y="808688"/>
                      <a:pt x="1200586" y="725214"/>
                    </a:cubicBezTo>
                    <a:cubicBezTo>
                      <a:pt x="1205077" y="692282"/>
                      <a:pt x="1221607" y="662152"/>
                      <a:pt x="1232117" y="630621"/>
                    </a:cubicBezTo>
                    <a:cubicBezTo>
                      <a:pt x="1256357" y="557901"/>
                      <a:pt x="1244623" y="599624"/>
                      <a:pt x="1263648" y="504497"/>
                    </a:cubicBezTo>
                    <a:cubicBezTo>
                      <a:pt x="1254108" y="456796"/>
                      <a:pt x="1255717" y="412817"/>
                      <a:pt x="1216352" y="378372"/>
                    </a:cubicBezTo>
                    <a:cubicBezTo>
                      <a:pt x="1187832" y="353417"/>
                      <a:pt x="1148554" y="342106"/>
                      <a:pt x="1121758" y="315310"/>
                    </a:cubicBezTo>
                    <a:cubicBezTo>
                      <a:pt x="1062711" y="256263"/>
                      <a:pt x="1095613" y="275065"/>
                      <a:pt x="1027165" y="252248"/>
                    </a:cubicBezTo>
                    <a:cubicBezTo>
                      <a:pt x="974013" y="172521"/>
                      <a:pt x="1024487" y="227261"/>
                      <a:pt x="948338" y="189186"/>
                    </a:cubicBezTo>
                    <a:cubicBezTo>
                      <a:pt x="931391" y="180712"/>
                      <a:pt x="915597" y="169785"/>
                      <a:pt x="901041" y="157655"/>
                    </a:cubicBezTo>
                    <a:cubicBezTo>
                      <a:pt x="883913" y="143382"/>
                      <a:pt x="873235" y="121187"/>
                      <a:pt x="853745" y="110359"/>
                    </a:cubicBezTo>
                    <a:cubicBezTo>
                      <a:pt x="824691" y="94218"/>
                      <a:pt x="790683" y="89338"/>
                      <a:pt x="759152" y="78828"/>
                    </a:cubicBezTo>
                    <a:lnTo>
                      <a:pt x="711855" y="63062"/>
                    </a:lnTo>
                    <a:lnTo>
                      <a:pt x="569965" y="15766"/>
                    </a:lnTo>
                    <a:lnTo>
                      <a:pt x="522669" y="0"/>
                    </a:lnTo>
                    <a:cubicBezTo>
                      <a:pt x="403788" y="39628"/>
                      <a:pt x="545713" y="-18436"/>
                      <a:pt x="443841" y="63062"/>
                    </a:cubicBezTo>
                    <a:cubicBezTo>
                      <a:pt x="391560" y="104887"/>
                      <a:pt x="396545" y="54495"/>
                      <a:pt x="396545" y="94593"/>
                    </a:cubicBezTo>
                  </a:path>
                </a:pathLst>
              </a:cu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C000"/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solidFill>
                  <a:srgbClr val="DBD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Freeform 12"/>
              <p:cNvSpPr/>
              <p:nvPr/>
            </p:nvSpPr>
            <p:spPr>
              <a:xfrm>
                <a:off x="4932200" y="2049517"/>
                <a:ext cx="1263648" cy="1592317"/>
              </a:xfrm>
              <a:custGeom>
                <a:avLst/>
                <a:gdLst>
                  <a:gd name="connsiteX0" fmla="*/ 506903 w 1263648"/>
                  <a:gd name="connsiteY0" fmla="*/ 31531 h 1592317"/>
                  <a:gd name="connsiteX1" fmla="*/ 428076 w 1263648"/>
                  <a:gd name="connsiteY1" fmla="*/ 78828 h 1592317"/>
                  <a:gd name="connsiteX2" fmla="*/ 380779 w 1263648"/>
                  <a:gd name="connsiteY2" fmla="*/ 126124 h 1592317"/>
                  <a:gd name="connsiteX3" fmla="*/ 333483 w 1263648"/>
                  <a:gd name="connsiteY3" fmla="*/ 157655 h 1592317"/>
                  <a:gd name="connsiteX4" fmla="*/ 254655 w 1263648"/>
                  <a:gd name="connsiteY4" fmla="*/ 252248 h 1592317"/>
                  <a:gd name="connsiteX5" fmla="*/ 223124 w 1263648"/>
                  <a:gd name="connsiteY5" fmla="*/ 299545 h 1592317"/>
                  <a:gd name="connsiteX6" fmla="*/ 175827 w 1263648"/>
                  <a:gd name="connsiteY6" fmla="*/ 315310 h 1592317"/>
                  <a:gd name="connsiteX7" fmla="*/ 144296 w 1263648"/>
                  <a:gd name="connsiteY7" fmla="*/ 362607 h 1592317"/>
                  <a:gd name="connsiteX8" fmla="*/ 49703 w 1263648"/>
                  <a:gd name="connsiteY8" fmla="*/ 425669 h 1592317"/>
                  <a:gd name="connsiteX9" fmla="*/ 2407 w 1263648"/>
                  <a:gd name="connsiteY9" fmla="*/ 614855 h 1592317"/>
                  <a:gd name="connsiteX10" fmla="*/ 18172 w 1263648"/>
                  <a:gd name="connsiteY10" fmla="*/ 1150883 h 1592317"/>
                  <a:gd name="connsiteX11" fmla="*/ 112765 w 1263648"/>
                  <a:gd name="connsiteY11" fmla="*/ 1213945 h 1592317"/>
                  <a:gd name="connsiteX12" fmla="*/ 207358 w 1263648"/>
                  <a:gd name="connsiteY12" fmla="*/ 1277007 h 1592317"/>
                  <a:gd name="connsiteX13" fmla="*/ 254655 w 1263648"/>
                  <a:gd name="connsiteY13" fmla="*/ 1324304 h 1592317"/>
                  <a:gd name="connsiteX14" fmla="*/ 286186 w 1263648"/>
                  <a:gd name="connsiteY14" fmla="*/ 1371600 h 1592317"/>
                  <a:gd name="connsiteX15" fmla="*/ 380779 w 1263648"/>
                  <a:gd name="connsiteY15" fmla="*/ 1434662 h 1592317"/>
                  <a:gd name="connsiteX16" fmla="*/ 428076 w 1263648"/>
                  <a:gd name="connsiteY16" fmla="*/ 1466193 h 1592317"/>
                  <a:gd name="connsiteX17" fmla="*/ 506903 w 1263648"/>
                  <a:gd name="connsiteY17" fmla="*/ 1529255 h 1592317"/>
                  <a:gd name="connsiteX18" fmla="*/ 585731 w 1263648"/>
                  <a:gd name="connsiteY18" fmla="*/ 1592317 h 1592317"/>
                  <a:gd name="connsiteX19" fmla="*/ 680324 w 1263648"/>
                  <a:gd name="connsiteY19" fmla="*/ 1529255 h 1592317"/>
                  <a:gd name="connsiteX20" fmla="*/ 774917 w 1263648"/>
                  <a:gd name="connsiteY20" fmla="*/ 1466193 h 1592317"/>
                  <a:gd name="connsiteX21" fmla="*/ 806448 w 1263648"/>
                  <a:gd name="connsiteY21" fmla="*/ 1418897 h 1592317"/>
                  <a:gd name="connsiteX22" fmla="*/ 901041 w 1263648"/>
                  <a:gd name="connsiteY22" fmla="*/ 1355835 h 1592317"/>
                  <a:gd name="connsiteX23" fmla="*/ 979869 w 1263648"/>
                  <a:gd name="connsiteY23" fmla="*/ 1277007 h 1592317"/>
                  <a:gd name="connsiteX24" fmla="*/ 1011400 w 1263648"/>
                  <a:gd name="connsiteY24" fmla="*/ 1229710 h 1592317"/>
                  <a:gd name="connsiteX25" fmla="*/ 1105993 w 1263648"/>
                  <a:gd name="connsiteY25" fmla="*/ 1166648 h 1592317"/>
                  <a:gd name="connsiteX26" fmla="*/ 1184821 w 1263648"/>
                  <a:gd name="connsiteY26" fmla="*/ 1072055 h 1592317"/>
                  <a:gd name="connsiteX27" fmla="*/ 1184821 w 1263648"/>
                  <a:gd name="connsiteY27" fmla="*/ 977462 h 1592317"/>
                  <a:gd name="connsiteX28" fmla="*/ 1200586 w 1263648"/>
                  <a:gd name="connsiteY28" fmla="*/ 725214 h 1592317"/>
                  <a:gd name="connsiteX29" fmla="*/ 1232117 w 1263648"/>
                  <a:gd name="connsiteY29" fmla="*/ 630621 h 1592317"/>
                  <a:gd name="connsiteX30" fmla="*/ 1263648 w 1263648"/>
                  <a:gd name="connsiteY30" fmla="*/ 504497 h 1592317"/>
                  <a:gd name="connsiteX31" fmla="*/ 1216352 w 1263648"/>
                  <a:gd name="connsiteY31" fmla="*/ 378372 h 1592317"/>
                  <a:gd name="connsiteX32" fmla="*/ 1121758 w 1263648"/>
                  <a:gd name="connsiteY32" fmla="*/ 315310 h 1592317"/>
                  <a:gd name="connsiteX33" fmla="*/ 1027165 w 1263648"/>
                  <a:gd name="connsiteY33" fmla="*/ 252248 h 1592317"/>
                  <a:gd name="connsiteX34" fmla="*/ 948338 w 1263648"/>
                  <a:gd name="connsiteY34" fmla="*/ 189186 h 1592317"/>
                  <a:gd name="connsiteX35" fmla="*/ 901041 w 1263648"/>
                  <a:gd name="connsiteY35" fmla="*/ 157655 h 1592317"/>
                  <a:gd name="connsiteX36" fmla="*/ 853745 w 1263648"/>
                  <a:gd name="connsiteY36" fmla="*/ 110359 h 1592317"/>
                  <a:gd name="connsiteX37" fmla="*/ 759152 w 1263648"/>
                  <a:gd name="connsiteY37" fmla="*/ 78828 h 1592317"/>
                  <a:gd name="connsiteX38" fmla="*/ 711855 w 1263648"/>
                  <a:gd name="connsiteY38" fmla="*/ 63062 h 1592317"/>
                  <a:gd name="connsiteX39" fmla="*/ 569965 w 1263648"/>
                  <a:gd name="connsiteY39" fmla="*/ 15766 h 1592317"/>
                  <a:gd name="connsiteX40" fmla="*/ 522669 w 1263648"/>
                  <a:gd name="connsiteY40" fmla="*/ 0 h 1592317"/>
                  <a:gd name="connsiteX41" fmla="*/ 443841 w 1263648"/>
                  <a:gd name="connsiteY41" fmla="*/ 63062 h 1592317"/>
                  <a:gd name="connsiteX42" fmla="*/ 396545 w 1263648"/>
                  <a:gd name="connsiteY42" fmla="*/ 94593 h 1592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263648" h="1592317">
                    <a:moveTo>
                      <a:pt x="506903" y="31531"/>
                    </a:moveTo>
                    <a:cubicBezTo>
                      <a:pt x="480627" y="47297"/>
                      <a:pt x="452590" y="60442"/>
                      <a:pt x="428076" y="78828"/>
                    </a:cubicBezTo>
                    <a:cubicBezTo>
                      <a:pt x="410239" y="92205"/>
                      <a:pt x="397907" y="111851"/>
                      <a:pt x="380779" y="126124"/>
                    </a:cubicBezTo>
                    <a:cubicBezTo>
                      <a:pt x="366223" y="138254"/>
                      <a:pt x="349248" y="147145"/>
                      <a:pt x="333483" y="157655"/>
                    </a:cubicBezTo>
                    <a:cubicBezTo>
                      <a:pt x="255197" y="275085"/>
                      <a:pt x="355813" y="130859"/>
                      <a:pt x="254655" y="252248"/>
                    </a:cubicBezTo>
                    <a:cubicBezTo>
                      <a:pt x="242525" y="266804"/>
                      <a:pt x="237920" y="287708"/>
                      <a:pt x="223124" y="299545"/>
                    </a:cubicBezTo>
                    <a:cubicBezTo>
                      <a:pt x="210147" y="309926"/>
                      <a:pt x="191593" y="310055"/>
                      <a:pt x="175827" y="315310"/>
                    </a:cubicBezTo>
                    <a:cubicBezTo>
                      <a:pt x="165317" y="331076"/>
                      <a:pt x="158556" y="350130"/>
                      <a:pt x="144296" y="362607"/>
                    </a:cubicBezTo>
                    <a:cubicBezTo>
                      <a:pt x="115777" y="387561"/>
                      <a:pt x="49703" y="425669"/>
                      <a:pt x="49703" y="425669"/>
                    </a:cubicBezTo>
                    <a:cubicBezTo>
                      <a:pt x="8063" y="550588"/>
                      <a:pt x="23636" y="487478"/>
                      <a:pt x="2407" y="614855"/>
                    </a:cubicBezTo>
                    <a:cubicBezTo>
                      <a:pt x="7662" y="793531"/>
                      <a:pt x="-14211" y="975088"/>
                      <a:pt x="18172" y="1150883"/>
                    </a:cubicBezTo>
                    <a:cubicBezTo>
                      <a:pt x="25037" y="1188152"/>
                      <a:pt x="81234" y="1192924"/>
                      <a:pt x="112765" y="1213945"/>
                    </a:cubicBezTo>
                    <a:lnTo>
                      <a:pt x="207358" y="1277007"/>
                    </a:lnTo>
                    <a:cubicBezTo>
                      <a:pt x="223124" y="1292773"/>
                      <a:pt x="240381" y="1307176"/>
                      <a:pt x="254655" y="1324304"/>
                    </a:cubicBezTo>
                    <a:cubicBezTo>
                      <a:pt x="266785" y="1338860"/>
                      <a:pt x="271926" y="1359123"/>
                      <a:pt x="286186" y="1371600"/>
                    </a:cubicBezTo>
                    <a:cubicBezTo>
                      <a:pt x="314705" y="1396554"/>
                      <a:pt x="349248" y="1413641"/>
                      <a:pt x="380779" y="1434662"/>
                    </a:cubicBezTo>
                    <a:lnTo>
                      <a:pt x="428076" y="1466193"/>
                    </a:lnTo>
                    <a:cubicBezTo>
                      <a:pt x="518441" y="1601741"/>
                      <a:pt x="398117" y="1442225"/>
                      <a:pt x="506903" y="1529255"/>
                    </a:cubicBezTo>
                    <a:cubicBezTo>
                      <a:pt x="608774" y="1610753"/>
                      <a:pt x="466851" y="1552692"/>
                      <a:pt x="585731" y="1592317"/>
                    </a:cubicBezTo>
                    <a:cubicBezTo>
                      <a:pt x="617262" y="1571296"/>
                      <a:pt x="653528" y="1556051"/>
                      <a:pt x="680324" y="1529255"/>
                    </a:cubicBezTo>
                    <a:cubicBezTo>
                      <a:pt x="739372" y="1470208"/>
                      <a:pt x="706469" y="1489010"/>
                      <a:pt x="774917" y="1466193"/>
                    </a:cubicBezTo>
                    <a:cubicBezTo>
                      <a:pt x="785427" y="1450428"/>
                      <a:pt x="792188" y="1431374"/>
                      <a:pt x="806448" y="1418897"/>
                    </a:cubicBezTo>
                    <a:cubicBezTo>
                      <a:pt x="834967" y="1393943"/>
                      <a:pt x="901041" y="1355835"/>
                      <a:pt x="901041" y="1355835"/>
                    </a:cubicBezTo>
                    <a:cubicBezTo>
                      <a:pt x="985124" y="1229710"/>
                      <a:pt x="874765" y="1382111"/>
                      <a:pt x="979869" y="1277007"/>
                    </a:cubicBezTo>
                    <a:cubicBezTo>
                      <a:pt x="993267" y="1263609"/>
                      <a:pt x="997140" y="1242187"/>
                      <a:pt x="1011400" y="1229710"/>
                    </a:cubicBezTo>
                    <a:cubicBezTo>
                      <a:pt x="1039919" y="1204756"/>
                      <a:pt x="1079197" y="1193444"/>
                      <a:pt x="1105993" y="1166648"/>
                    </a:cubicBezTo>
                    <a:cubicBezTo>
                      <a:pt x="1166687" y="1105954"/>
                      <a:pt x="1140921" y="1137903"/>
                      <a:pt x="1184821" y="1072055"/>
                    </a:cubicBezTo>
                    <a:cubicBezTo>
                      <a:pt x="1226861" y="945934"/>
                      <a:pt x="1184821" y="1103585"/>
                      <a:pt x="1184821" y="977462"/>
                    </a:cubicBezTo>
                    <a:cubicBezTo>
                      <a:pt x="1184821" y="893215"/>
                      <a:pt x="1189203" y="808688"/>
                      <a:pt x="1200586" y="725214"/>
                    </a:cubicBezTo>
                    <a:cubicBezTo>
                      <a:pt x="1205077" y="692282"/>
                      <a:pt x="1221607" y="662152"/>
                      <a:pt x="1232117" y="630621"/>
                    </a:cubicBezTo>
                    <a:cubicBezTo>
                      <a:pt x="1256357" y="557901"/>
                      <a:pt x="1244623" y="599624"/>
                      <a:pt x="1263648" y="504497"/>
                    </a:cubicBezTo>
                    <a:cubicBezTo>
                      <a:pt x="1254108" y="456796"/>
                      <a:pt x="1255717" y="412817"/>
                      <a:pt x="1216352" y="378372"/>
                    </a:cubicBezTo>
                    <a:cubicBezTo>
                      <a:pt x="1187832" y="353417"/>
                      <a:pt x="1148554" y="342106"/>
                      <a:pt x="1121758" y="315310"/>
                    </a:cubicBezTo>
                    <a:cubicBezTo>
                      <a:pt x="1062711" y="256263"/>
                      <a:pt x="1095613" y="275065"/>
                      <a:pt x="1027165" y="252248"/>
                    </a:cubicBezTo>
                    <a:cubicBezTo>
                      <a:pt x="974013" y="172521"/>
                      <a:pt x="1024487" y="227261"/>
                      <a:pt x="948338" y="189186"/>
                    </a:cubicBezTo>
                    <a:cubicBezTo>
                      <a:pt x="931391" y="180712"/>
                      <a:pt x="915597" y="169785"/>
                      <a:pt x="901041" y="157655"/>
                    </a:cubicBezTo>
                    <a:cubicBezTo>
                      <a:pt x="883913" y="143382"/>
                      <a:pt x="873235" y="121187"/>
                      <a:pt x="853745" y="110359"/>
                    </a:cubicBezTo>
                    <a:cubicBezTo>
                      <a:pt x="824691" y="94218"/>
                      <a:pt x="790683" y="89338"/>
                      <a:pt x="759152" y="78828"/>
                    </a:cubicBezTo>
                    <a:lnTo>
                      <a:pt x="711855" y="63062"/>
                    </a:lnTo>
                    <a:lnTo>
                      <a:pt x="569965" y="15766"/>
                    </a:lnTo>
                    <a:lnTo>
                      <a:pt x="522669" y="0"/>
                    </a:lnTo>
                    <a:cubicBezTo>
                      <a:pt x="403788" y="39628"/>
                      <a:pt x="545713" y="-18436"/>
                      <a:pt x="443841" y="63062"/>
                    </a:cubicBezTo>
                    <a:cubicBezTo>
                      <a:pt x="391560" y="104887"/>
                      <a:pt x="396545" y="54495"/>
                      <a:pt x="396545" y="94593"/>
                    </a:cubicBezTo>
                  </a:path>
                </a:pathLst>
              </a:cu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C000"/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solidFill>
                  <a:srgbClr val="DBD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Freeform 13"/>
              <p:cNvSpPr/>
              <p:nvPr/>
            </p:nvSpPr>
            <p:spPr>
              <a:xfrm>
                <a:off x="2591569" y="2209799"/>
                <a:ext cx="1263648" cy="1592317"/>
              </a:xfrm>
              <a:custGeom>
                <a:avLst/>
                <a:gdLst>
                  <a:gd name="connsiteX0" fmla="*/ 506903 w 1263648"/>
                  <a:gd name="connsiteY0" fmla="*/ 31531 h 1592317"/>
                  <a:gd name="connsiteX1" fmla="*/ 428076 w 1263648"/>
                  <a:gd name="connsiteY1" fmla="*/ 78828 h 1592317"/>
                  <a:gd name="connsiteX2" fmla="*/ 380779 w 1263648"/>
                  <a:gd name="connsiteY2" fmla="*/ 126124 h 1592317"/>
                  <a:gd name="connsiteX3" fmla="*/ 333483 w 1263648"/>
                  <a:gd name="connsiteY3" fmla="*/ 157655 h 1592317"/>
                  <a:gd name="connsiteX4" fmla="*/ 254655 w 1263648"/>
                  <a:gd name="connsiteY4" fmla="*/ 252248 h 1592317"/>
                  <a:gd name="connsiteX5" fmla="*/ 223124 w 1263648"/>
                  <a:gd name="connsiteY5" fmla="*/ 299545 h 1592317"/>
                  <a:gd name="connsiteX6" fmla="*/ 175827 w 1263648"/>
                  <a:gd name="connsiteY6" fmla="*/ 315310 h 1592317"/>
                  <a:gd name="connsiteX7" fmla="*/ 144296 w 1263648"/>
                  <a:gd name="connsiteY7" fmla="*/ 362607 h 1592317"/>
                  <a:gd name="connsiteX8" fmla="*/ 49703 w 1263648"/>
                  <a:gd name="connsiteY8" fmla="*/ 425669 h 1592317"/>
                  <a:gd name="connsiteX9" fmla="*/ 2407 w 1263648"/>
                  <a:gd name="connsiteY9" fmla="*/ 614855 h 1592317"/>
                  <a:gd name="connsiteX10" fmla="*/ 18172 w 1263648"/>
                  <a:gd name="connsiteY10" fmla="*/ 1150883 h 1592317"/>
                  <a:gd name="connsiteX11" fmla="*/ 112765 w 1263648"/>
                  <a:gd name="connsiteY11" fmla="*/ 1213945 h 1592317"/>
                  <a:gd name="connsiteX12" fmla="*/ 207358 w 1263648"/>
                  <a:gd name="connsiteY12" fmla="*/ 1277007 h 1592317"/>
                  <a:gd name="connsiteX13" fmla="*/ 254655 w 1263648"/>
                  <a:gd name="connsiteY13" fmla="*/ 1324304 h 1592317"/>
                  <a:gd name="connsiteX14" fmla="*/ 286186 w 1263648"/>
                  <a:gd name="connsiteY14" fmla="*/ 1371600 h 1592317"/>
                  <a:gd name="connsiteX15" fmla="*/ 380779 w 1263648"/>
                  <a:gd name="connsiteY15" fmla="*/ 1434662 h 1592317"/>
                  <a:gd name="connsiteX16" fmla="*/ 428076 w 1263648"/>
                  <a:gd name="connsiteY16" fmla="*/ 1466193 h 1592317"/>
                  <a:gd name="connsiteX17" fmla="*/ 506903 w 1263648"/>
                  <a:gd name="connsiteY17" fmla="*/ 1529255 h 1592317"/>
                  <a:gd name="connsiteX18" fmla="*/ 585731 w 1263648"/>
                  <a:gd name="connsiteY18" fmla="*/ 1592317 h 1592317"/>
                  <a:gd name="connsiteX19" fmla="*/ 680324 w 1263648"/>
                  <a:gd name="connsiteY19" fmla="*/ 1529255 h 1592317"/>
                  <a:gd name="connsiteX20" fmla="*/ 774917 w 1263648"/>
                  <a:gd name="connsiteY20" fmla="*/ 1466193 h 1592317"/>
                  <a:gd name="connsiteX21" fmla="*/ 806448 w 1263648"/>
                  <a:gd name="connsiteY21" fmla="*/ 1418897 h 1592317"/>
                  <a:gd name="connsiteX22" fmla="*/ 901041 w 1263648"/>
                  <a:gd name="connsiteY22" fmla="*/ 1355835 h 1592317"/>
                  <a:gd name="connsiteX23" fmla="*/ 979869 w 1263648"/>
                  <a:gd name="connsiteY23" fmla="*/ 1277007 h 1592317"/>
                  <a:gd name="connsiteX24" fmla="*/ 1011400 w 1263648"/>
                  <a:gd name="connsiteY24" fmla="*/ 1229710 h 1592317"/>
                  <a:gd name="connsiteX25" fmla="*/ 1105993 w 1263648"/>
                  <a:gd name="connsiteY25" fmla="*/ 1166648 h 1592317"/>
                  <a:gd name="connsiteX26" fmla="*/ 1184821 w 1263648"/>
                  <a:gd name="connsiteY26" fmla="*/ 1072055 h 1592317"/>
                  <a:gd name="connsiteX27" fmla="*/ 1184821 w 1263648"/>
                  <a:gd name="connsiteY27" fmla="*/ 977462 h 1592317"/>
                  <a:gd name="connsiteX28" fmla="*/ 1200586 w 1263648"/>
                  <a:gd name="connsiteY28" fmla="*/ 725214 h 1592317"/>
                  <a:gd name="connsiteX29" fmla="*/ 1232117 w 1263648"/>
                  <a:gd name="connsiteY29" fmla="*/ 630621 h 1592317"/>
                  <a:gd name="connsiteX30" fmla="*/ 1263648 w 1263648"/>
                  <a:gd name="connsiteY30" fmla="*/ 504497 h 1592317"/>
                  <a:gd name="connsiteX31" fmla="*/ 1216352 w 1263648"/>
                  <a:gd name="connsiteY31" fmla="*/ 378372 h 1592317"/>
                  <a:gd name="connsiteX32" fmla="*/ 1121758 w 1263648"/>
                  <a:gd name="connsiteY32" fmla="*/ 315310 h 1592317"/>
                  <a:gd name="connsiteX33" fmla="*/ 1027165 w 1263648"/>
                  <a:gd name="connsiteY33" fmla="*/ 252248 h 1592317"/>
                  <a:gd name="connsiteX34" fmla="*/ 948338 w 1263648"/>
                  <a:gd name="connsiteY34" fmla="*/ 189186 h 1592317"/>
                  <a:gd name="connsiteX35" fmla="*/ 901041 w 1263648"/>
                  <a:gd name="connsiteY35" fmla="*/ 157655 h 1592317"/>
                  <a:gd name="connsiteX36" fmla="*/ 853745 w 1263648"/>
                  <a:gd name="connsiteY36" fmla="*/ 110359 h 1592317"/>
                  <a:gd name="connsiteX37" fmla="*/ 759152 w 1263648"/>
                  <a:gd name="connsiteY37" fmla="*/ 78828 h 1592317"/>
                  <a:gd name="connsiteX38" fmla="*/ 711855 w 1263648"/>
                  <a:gd name="connsiteY38" fmla="*/ 63062 h 1592317"/>
                  <a:gd name="connsiteX39" fmla="*/ 569965 w 1263648"/>
                  <a:gd name="connsiteY39" fmla="*/ 15766 h 1592317"/>
                  <a:gd name="connsiteX40" fmla="*/ 522669 w 1263648"/>
                  <a:gd name="connsiteY40" fmla="*/ 0 h 1592317"/>
                  <a:gd name="connsiteX41" fmla="*/ 443841 w 1263648"/>
                  <a:gd name="connsiteY41" fmla="*/ 63062 h 1592317"/>
                  <a:gd name="connsiteX42" fmla="*/ 396545 w 1263648"/>
                  <a:gd name="connsiteY42" fmla="*/ 94593 h 1592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263648" h="1592317">
                    <a:moveTo>
                      <a:pt x="506903" y="31531"/>
                    </a:moveTo>
                    <a:cubicBezTo>
                      <a:pt x="480627" y="47297"/>
                      <a:pt x="452590" y="60442"/>
                      <a:pt x="428076" y="78828"/>
                    </a:cubicBezTo>
                    <a:cubicBezTo>
                      <a:pt x="410239" y="92205"/>
                      <a:pt x="397907" y="111851"/>
                      <a:pt x="380779" y="126124"/>
                    </a:cubicBezTo>
                    <a:cubicBezTo>
                      <a:pt x="366223" y="138254"/>
                      <a:pt x="349248" y="147145"/>
                      <a:pt x="333483" y="157655"/>
                    </a:cubicBezTo>
                    <a:cubicBezTo>
                      <a:pt x="255197" y="275085"/>
                      <a:pt x="355813" y="130859"/>
                      <a:pt x="254655" y="252248"/>
                    </a:cubicBezTo>
                    <a:cubicBezTo>
                      <a:pt x="242525" y="266804"/>
                      <a:pt x="237920" y="287708"/>
                      <a:pt x="223124" y="299545"/>
                    </a:cubicBezTo>
                    <a:cubicBezTo>
                      <a:pt x="210147" y="309926"/>
                      <a:pt x="191593" y="310055"/>
                      <a:pt x="175827" y="315310"/>
                    </a:cubicBezTo>
                    <a:cubicBezTo>
                      <a:pt x="165317" y="331076"/>
                      <a:pt x="158556" y="350130"/>
                      <a:pt x="144296" y="362607"/>
                    </a:cubicBezTo>
                    <a:cubicBezTo>
                      <a:pt x="115777" y="387561"/>
                      <a:pt x="49703" y="425669"/>
                      <a:pt x="49703" y="425669"/>
                    </a:cubicBezTo>
                    <a:cubicBezTo>
                      <a:pt x="8063" y="550588"/>
                      <a:pt x="23636" y="487478"/>
                      <a:pt x="2407" y="614855"/>
                    </a:cubicBezTo>
                    <a:cubicBezTo>
                      <a:pt x="7662" y="793531"/>
                      <a:pt x="-14211" y="975088"/>
                      <a:pt x="18172" y="1150883"/>
                    </a:cubicBezTo>
                    <a:cubicBezTo>
                      <a:pt x="25037" y="1188152"/>
                      <a:pt x="81234" y="1192924"/>
                      <a:pt x="112765" y="1213945"/>
                    </a:cubicBezTo>
                    <a:lnTo>
                      <a:pt x="207358" y="1277007"/>
                    </a:lnTo>
                    <a:cubicBezTo>
                      <a:pt x="223124" y="1292773"/>
                      <a:pt x="240381" y="1307176"/>
                      <a:pt x="254655" y="1324304"/>
                    </a:cubicBezTo>
                    <a:cubicBezTo>
                      <a:pt x="266785" y="1338860"/>
                      <a:pt x="271926" y="1359123"/>
                      <a:pt x="286186" y="1371600"/>
                    </a:cubicBezTo>
                    <a:cubicBezTo>
                      <a:pt x="314705" y="1396554"/>
                      <a:pt x="349248" y="1413641"/>
                      <a:pt x="380779" y="1434662"/>
                    </a:cubicBezTo>
                    <a:lnTo>
                      <a:pt x="428076" y="1466193"/>
                    </a:lnTo>
                    <a:cubicBezTo>
                      <a:pt x="518441" y="1601741"/>
                      <a:pt x="398117" y="1442225"/>
                      <a:pt x="506903" y="1529255"/>
                    </a:cubicBezTo>
                    <a:cubicBezTo>
                      <a:pt x="608774" y="1610753"/>
                      <a:pt x="466851" y="1552692"/>
                      <a:pt x="585731" y="1592317"/>
                    </a:cubicBezTo>
                    <a:cubicBezTo>
                      <a:pt x="617262" y="1571296"/>
                      <a:pt x="653528" y="1556051"/>
                      <a:pt x="680324" y="1529255"/>
                    </a:cubicBezTo>
                    <a:cubicBezTo>
                      <a:pt x="739372" y="1470208"/>
                      <a:pt x="706469" y="1489010"/>
                      <a:pt x="774917" y="1466193"/>
                    </a:cubicBezTo>
                    <a:cubicBezTo>
                      <a:pt x="785427" y="1450428"/>
                      <a:pt x="792188" y="1431374"/>
                      <a:pt x="806448" y="1418897"/>
                    </a:cubicBezTo>
                    <a:cubicBezTo>
                      <a:pt x="834967" y="1393943"/>
                      <a:pt x="901041" y="1355835"/>
                      <a:pt x="901041" y="1355835"/>
                    </a:cubicBezTo>
                    <a:cubicBezTo>
                      <a:pt x="985124" y="1229710"/>
                      <a:pt x="874765" y="1382111"/>
                      <a:pt x="979869" y="1277007"/>
                    </a:cubicBezTo>
                    <a:cubicBezTo>
                      <a:pt x="993267" y="1263609"/>
                      <a:pt x="997140" y="1242187"/>
                      <a:pt x="1011400" y="1229710"/>
                    </a:cubicBezTo>
                    <a:cubicBezTo>
                      <a:pt x="1039919" y="1204756"/>
                      <a:pt x="1079197" y="1193444"/>
                      <a:pt x="1105993" y="1166648"/>
                    </a:cubicBezTo>
                    <a:cubicBezTo>
                      <a:pt x="1166687" y="1105954"/>
                      <a:pt x="1140921" y="1137903"/>
                      <a:pt x="1184821" y="1072055"/>
                    </a:cubicBezTo>
                    <a:cubicBezTo>
                      <a:pt x="1226861" y="945934"/>
                      <a:pt x="1184821" y="1103585"/>
                      <a:pt x="1184821" y="977462"/>
                    </a:cubicBezTo>
                    <a:cubicBezTo>
                      <a:pt x="1184821" y="893215"/>
                      <a:pt x="1189203" y="808688"/>
                      <a:pt x="1200586" y="725214"/>
                    </a:cubicBezTo>
                    <a:cubicBezTo>
                      <a:pt x="1205077" y="692282"/>
                      <a:pt x="1221607" y="662152"/>
                      <a:pt x="1232117" y="630621"/>
                    </a:cubicBezTo>
                    <a:cubicBezTo>
                      <a:pt x="1256357" y="557901"/>
                      <a:pt x="1244623" y="599624"/>
                      <a:pt x="1263648" y="504497"/>
                    </a:cubicBezTo>
                    <a:cubicBezTo>
                      <a:pt x="1254108" y="456796"/>
                      <a:pt x="1255717" y="412817"/>
                      <a:pt x="1216352" y="378372"/>
                    </a:cubicBezTo>
                    <a:cubicBezTo>
                      <a:pt x="1187832" y="353417"/>
                      <a:pt x="1148554" y="342106"/>
                      <a:pt x="1121758" y="315310"/>
                    </a:cubicBezTo>
                    <a:cubicBezTo>
                      <a:pt x="1062711" y="256263"/>
                      <a:pt x="1095613" y="275065"/>
                      <a:pt x="1027165" y="252248"/>
                    </a:cubicBezTo>
                    <a:cubicBezTo>
                      <a:pt x="974013" y="172521"/>
                      <a:pt x="1024487" y="227261"/>
                      <a:pt x="948338" y="189186"/>
                    </a:cubicBezTo>
                    <a:cubicBezTo>
                      <a:pt x="931391" y="180712"/>
                      <a:pt x="915597" y="169785"/>
                      <a:pt x="901041" y="157655"/>
                    </a:cubicBezTo>
                    <a:cubicBezTo>
                      <a:pt x="883913" y="143382"/>
                      <a:pt x="873235" y="121187"/>
                      <a:pt x="853745" y="110359"/>
                    </a:cubicBezTo>
                    <a:cubicBezTo>
                      <a:pt x="824691" y="94218"/>
                      <a:pt x="790683" y="89338"/>
                      <a:pt x="759152" y="78828"/>
                    </a:cubicBezTo>
                    <a:lnTo>
                      <a:pt x="711855" y="63062"/>
                    </a:lnTo>
                    <a:lnTo>
                      <a:pt x="569965" y="15766"/>
                    </a:lnTo>
                    <a:lnTo>
                      <a:pt x="522669" y="0"/>
                    </a:lnTo>
                    <a:cubicBezTo>
                      <a:pt x="403788" y="39628"/>
                      <a:pt x="545713" y="-18436"/>
                      <a:pt x="443841" y="63062"/>
                    </a:cubicBezTo>
                    <a:cubicBezTo>
                      <a:pt x="391560" y="104887"/>
                      <a:pt x="396545" y="54495"/>
                      <a:pt x="396545" y="94593"/>
                    </a:cubicBezTo>
                  </a:path>
                </a:pathLst>
              </a:cu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C000"/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solidFill>
                  <a:srgbClr val="DBD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1752600" y="1371600"/>
                <a:ext cx="1470793" cy="31242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5564024" y="1388679"/>
                <a:ext cx="1470793" cy="31242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1" name="Freeform 10"/>
            <p:cNvSpPr/>
            <p:nvPr/>
          </p:nvSpPr>
          <p:spPr>
            <a:xfrm>
              <a:off x="-245078" y="22334"/>
              <a:ext cx="3711462" cy="1182414"/>
            </a:xfrm>
            <a:custGeom>
              <a:avLst/>
              <a:gdLst>
                <a:gd name="connsiteX0" fmla="*/ 6566 w 3711462"/>
                <a:gd name="connsiteY0" fmla="*/ 1119352 h 1182414"/>
                <a:gd name="connsiteX1" fmla="*/ 211517 w 3711462"/>
                <a:gd name="connsiteY1" fmla="*/ 1103587 h 1182414"/>
                <a:gd name="connsiteX2" fmla="*/ 968262 w 3711462"/>
                <a:gd name="connsiteY2" fmla="*/ 1072056 h 1182414"/>
                <a:gd name="connsiteX3" fmla="*/ 1047090 w 3711462"/>
                <a:gd name="connsiteY3" fmla="*/ 1056290 h 1182414"/>
                <a:gd name="connsiteX4" fmla="*/ 1110152 w 3711462"/>
                <a:gd name="connsiteY4" fmla="*/ 1040525 h 1182414"/>
                <a:gd name="connsiteX5" fmla="*/ 1236276 w 3711462"/>
                <a:gd name="connsiteY5" fmla="*/ 1024759 h 1182414"/>
                <a:gd name="connsiteX6" fmla="*/ 1299338 w 3711462"/>
                <a:gd name="connsiteY6" fmla="*/ 1008994 h 1182414"/>
                <a:gd name="connsiteX7" fmla="*/ 1425462 w 3711462"/>
                <a:gd name="connsiteY7" fmla="*/ 993228 h 1182414"/>
                <a:gd name="connsiteX8" fmla="*/ 2119145 w 3711462"/>
                <a:gd name="connsiteY8" fmla="*/ 1008994 h 1182414"/>
                <a:gd name="connsiteX9" fmla="*/ 2213738 w 3711462"/>
                <a:gd name="connsiteY9" fmla="*/ 1040525 h 1182414"/>
                <a:gd name="connsiteX10" fmla="*/ 2339862 w 3711462"/>
                <a:gd name="connsiteY10" fmla="*/ 1056290 h 1182414"/>
                <a:gd name="connsiteX11" fmla="*/ 2418690 w 3711462"/>
                <a:gd name="connsiteY11" fmla="*/ 1072056 h 1182414"/>
                <a:gd name="connsiteX12" fmla="*/ 3128138 w 3711462"/>
                <a:gd name="connsiteY12" fmla="*/ 1103587 h 1182414"/>
                <a:gd name="connsiteX13" fmla="*/ 3301559 w 3711462"/>
                <a:gd name="connsiteY13" fmla="*/ 1119352 h 1182414"/>
                <a:gd name="connsiteX14" fmla="*/ 3348855 w 3711462"/>
                <a:gd name="connsiteY14" fmla="*/ 1135118 h 1182414"/>
                <a:gd name="connsiteX15" fmla="*/ 3538042 w 3711462"/>
                <a:gd name="connsiteY15" fmla="*/ 1150883 h 1182414"/>
                <a:gd name="connsiteX16" fmla="*/ 3616869 w 3711462"/>
                <a:gd name="connsiteY16" fmla="*/ 1166649 h 1182414"/>
                <a:gd name="connsiteX17" fmla="*/ 3664166 w 3711462"/>
                <a:gd name="connsiteY17" fmla="*/ 1182414 h 1182414"/>
                <a:gd name="connsiteX18" fmla="*/ 3711462 w 3711462"/>
                <a:gd name="connsiteY18" fmla="*/ 1166649 h 1182414"/>
                <a:gd name="connsiteX19" fmla="*/ 3695697 w 3711462"/>
                <a:gd name="connsiteY19" fmla="*/ 1024759 h 1182414"/>
                <a:gd name="connsiteX20" fmla="*/ 3632635 w 3711462"/>
                <a:gd name="connsiteY20" fmla="*/ 851338 h 1182414"/>
                <a:gd name="connsiteX21" fmla="*/ 3601104 w 3711462"/>
                <a:gd name="connsiteY21" fmla="*/ 804042 h 1182414"/>
                <a:gd name="connsiteX22" fmla="*/ 3553807 w 3711462"/>
                <a:gd name="connsiteY22" fmla="*/ 693683 h 1182414"/>
                <a:gd name="connsiteX23" fmla="*/ 3538042 w 3711462"/>
                <a:gd name="connsiteY23" fmla="*/ 646387 h 1182414"/>
                <a:gd name="connsiteX24" fmla="*/ 3490745 w 3711462"/>
                <a:gd name="connsiteY24" fmla="*/ 567559 h 1182414"/>
                <a:gd name="connsiteX25" fmla="*/ 3427683 w 3711462"/>
                <a:gd name="connsiteY25" fmla="*/ 441435 h 1182414"/>
                <a:gd name="connsiteX26" fmla="*/ 3364621 w 3711462"/>
                <a:gd name="connsiteY26" fmla="*/ 394138 h 1182414"/>
                <a:gd name="connsiteX27" fmla="*/ 3317324 w 3711462"/>
                <a:gd name="connsiteY27" fmla="*/ 346842 h 1182414"/>
                <a:gd name="connsiteX28" fmla="*/ 3206966 w 3711462"/>
                <a:gd name="connsiteY28" fmla="*/ 268014 h 1182414"/>
                <a:gd name="connsiteX29" fmla="*/ 3128138 w 3711462"/>
                <a:gd name="connsiteY29" fmla="*/ 236483 h 1182414"/>
                <a:gd name="connsiteX30" fmla="*/ 3065076 w 3711462"/>
                <a:gd name="connsiteY30" fmla="*/ 189187 h 1182414"/>
                <a:gd name="connsiteX31" fmla="*/ 3017780 w 3711462"/>
                <a:gd name="connsiteY31" fmla="*/ 173421 h 1182414"/>
                <a:gd name="connsiteX32" fmla="*/ 2970483 w 3711462"/>
                <a:gd name="connsiteY32" fmla="*/ 141890 h 1182414"/>
                <a:gd name="connsiteX33" fmla="*/ 2907421 w 3711462"/>
                <a:gd name="connsiteY33" fmla="*/ 126125 h 1182414"/>
                <a:gd name="connsiteX34" fmla="*/ 2702469 w 3711462"/>
                <a:gd name="connsiteY34" fmla="*/ 78828 h 1182414"/>
                <a:gd name="connsiteX35" fmla="*/ 2639407 w 3711462"/>
                <a:gd name="connsiteY35" fmla="*/ 63063 h 1182414"/>
                <a:gd name="connsiteX36" fmla="*/ 2592111 w 3711462"/>
                <a:gd name="connsiteY36" fmla="*/ 47297 h 1182414"/>
                <a:gd name="connsiteX37" fmla="*/ 2308331 w 3711462"/>
                <a:gd name="connsiteY37" fmla="*/ 15766 h 1182414"/>
                <a:gd name="connsiteX38" fmla="*/ 2213738 w 3711462"/>
                <a:gd name="connsiteY38" fmla="*/ 0 h 1182414"/>
                <a:gd name="connsiteX39" fmla="*/ 1772304 w 3711462"/>
                <a:gd name="connsiteY39" fmla="*/ 15766 h 1182414"/>
                <a:gd name="connsiteX40" fmla="*/ 1646180 w 3711462"/>
                <a:gd name="connsiteY40" fmla="*/ 47297 h 1182414"/>
                <a:gd name="connsiteX41" fmla="*/ 1598883 w 3711462"/>
                <a:gd name="connsiteY41" fmla="*/ 78828 h 1182414"/>
                <a:gd name="connsiteX42" fmla="*/ 1520055 w 3711462"/>
                <a:gd name="connsiteY42" fmla="*/ 94594 h 1182414"/>
                <a:gd name="connsiteX43" fmla="*/ 1456993 w 3711462"/>
                <a:gd name="connsiteY43" fmla="*/ 126125 h 1182414"/>
                <a:gd name="connsiteX44" fmla="*/ 1378166 w 3711462"/>
                <a:gd name="connsiteY44" fmla="*/ 141890 h 1182414"/>
                <a:gd name="connsiteX45" fmla="*/ 1315104 w 3711462"/>
                <a:gd name="connsiteY45" fmla="*/ 189187 h 1182414"/>
                <a:gd name="connsiteX46" fmla="*/ 1252042 w 3711462"/>
                <a:gd name="connsiteY46" fmla="*/ 204952 h 1182414"/>
                <a:gd name="connsiteX47" fmla="*/ 1204745 w 3711462"/>
                <a:gd name="connsiteY47" fmla="*/ 220718 h 1182414"/>
                <a:gd name="connsiteX48" fmla="*/ 1078621 w 3711462"/>
                <a:gd name="connsiteY48" fmla="*/ 268014 h 1182414"/>
                <a:gd name="connsiteX49" fmla="*/ 984028 w 3711462"/>
                <a:gd name="connsiteY49" fmla="*/ 331076 h 1182414"/>
                <a:gd name="connsiteX50" fmla="*/ 857904 w 3711462"/>
                <a:gd name="connsiteY50" fmla="*/ 378373 h 1182414"/>
                <a:gd name="connsiteX51" fmla="*/ 794842 w 3711462"/>
                <a:gd name="connsiteY51" fmla="*/ 409904 h 1182414"/>
                <a:gd name="connsiteX52" fmla="*/ 716014 w 3711462"/>
                <a:gd name="connsiteY52" fmla="*/ 441435 h 1182414"/>
                <a:gd name="connsiteX53" fmla="*/ 652952 w 3711462"/>
                <a:gd name="connsiteY53" fmla="*/ 488731 h 1182414"/>
                <a:gd name="connsiteX54" fmla="*/ 526828 w 3711462"/>
                <a:gd name="connsiteY54" fmla="*/ 536028 h 1182414"/>
                <a:gd name="connsiteX55" fmla="*/ 432235 w 3711462"/>
                <a:gd name="connsiteY55" fmla="*/ 599090 h 1182414"/>
                <a:gd name="connsiteX56" fmla="*/ 353407 w 3711462"/>
                <a:gd name="connsiteY56" fmla="*/ 693683 h 1182414"/>
                <a:gd name="connsiteX57" fmla="*/ 306111 w 3711462"/>
                <a:gd name="connsiteY57" fmla="*/ 725214 h 1182414"/>
                <a:gd name="connsiteX58" fmla="*/ 274580 w 3711462"/>
                <a:gd name="connsiteY58" fmla="*/ 772511 h 1182414"/>
                <a:gd name="connsiteX59" fmla="*/ 195752 w 3711462"/>
                <a:gd name="connsiteY59" fmla="*/ 851338 h 1182414"/>
                <a:gd name="connsiteX60" fmla="*/ 116924 w 3711462"/>
                <a:gd name="connsiteY60" fmla="*/ 945931 h 1182414"/>
                <a:gd name="connsiteX61" fmla="*/ 53862 w 3711462"/>
                <a:gd name="connsiteY61" fmla="*/ 1087821 h 1182414"/>
                <a:gd name="connsiteX62" fmla="*/ 6566 w 3711462"/>
                <a:gd name="connsiteY62" fmla="*/ 1119352 h 1182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3711462" h="1182414">
                  <a:moveTo>
                    <a:pt x="6566" y="1119352"/>
                  </a:moveTo>
                  <a:cubicBezTo>
                    <a:pt x="32842" y="1121980"/>
                    <a:pt x="143051" y="1106272"/>
                    <a:pt x="211517" y="1103587"/>
                  </a:cubicBezTo>
                  <a:cubicBezTo>
                    <a:pt x="1001747" y="1072598"/>
                    <a:pt x="575257" y="1111355"/>
                    <a:pt x="968262" y="1072056"/>
                  </a:cubicBezTo>
                  <a:cubicBezTo>
                    <a:pt x="994538" y="1066801"/>
                    <a:pt x="1020932" y="1062103"/>
                    <a:pt x="1047090" y="1056290"/>
                  </a:cubicBezTo>
                  <a:cubicBezTo>
                    <a:pt x="1068242" y="1051590"/>
                    <a:pt x="1088779" y="1044087"/>
                    <a:pt x="1110152" y="1040525"/>
                  </a:cubicBezTo>
                  <a:cubicBezTo>
                    <a:pt x="1151944" y="1033560"/>
                    <a:pt x="1194484" y="1031724"/>
                    <a:pt x="1236276" y="1024759"/>
                  </a:cubicBezTo>
                  <a:cubicBezTo>
                    <a:pt x="1257649" y="1021197"/>
                    <a:pt x="1277965" y="1012556"/>
                    <a:pt x="1299338" y="1008994"/>
                  </a:cubicBezTo>
                  <a:cubicBezTo>
                    <a:pt x="1341130" y="1002029"/>
                    <a:pt x="1383421" y="998483"/>
                    <a:pt x="1425462" y="993228"/>
                  </a:cubicBezTo>
                  <a:cubicBezTo>
                    <a:pt x="1656690" y="998483"/>
                    <a:pt x="1888273" y="995142"/>
                    <a:pt x="2119145" y="1008994"/>
                  </a:cubicBezTo>
                  <a:cubicBezTo>
                    <a:pt x="2152322" y="1010985"/>
                    <a:pt x="2180758" y="1036403"/>
                    <a:pt x="2213738" y="1040525"/>
                  </a:cubicBezTo>
                  <a:cubicBezTo>
                    <a:pt x="2255779" y="1045780"/>
                    <a:pt x="2297986" y="1049848"/>
                    <a:pt x="2339862" y="1056290"/>
                  </a:cubicBezTo>
                  <a:cubicBezTo>
                    <a:pt x="2366347" y="1060365"/>
                    <a:pt x="2392057" y="1069097"/>
                    <a:pt x="2418690" y="1072056"/>
                  </a:cubicBezTo>
                  <a:cubicBezTo>
                    <a:pt x="2631829" y="1095738"/>
                    <a:pt x="2946966" y="1097925"/>
                    <a:pt x="3128138" y="1103587"/>
                  </a:cubicBezTo>
                  <a:cubicBezTo>
                    <a:pt x="3185945" y="1108842"/>
                    <a:pt x="3244097" y="1111143"/>
                    <a:pt x="3301559" y="1119352"/>
                  </a:cubicBezTo>
                  <a:cubicBezTo>
                    <a:pt x="3318010" y="1121702"/>
                    <a:pt x="3332383" y="1132922"/>
                    <a:pt x="3348855" y="1135118"/>
                  </a:cubicBezTo>
                  <a:cubicBezTo>
                    <a:pt x="3411581" y="1143481"/>
                    <a:pt x="3474980" y="1145628"/>
                    <a:pt x="3538042" y="1150883"/>
                  </a:cubicBezTo>
                  <a:cubicBezTo>
                    <a:pt x="3564318" y="1156138"/>
                    <a:pt x="3590873" y="1160150"/>
                    <a:pt x="3616869" y="1166649"/>
                  </a:cubicBezTo>
                  <a:cubicBezTo>
                    <a:pt x="3632991" y="1170680"/>
                    <a:pt x="3647548" y="1182414"/>
                    <a:pt x="3664166" y="1182414"/>
                  </a:cubicBezTo>
                  <a:cubicBezTo>
                    <a:pt x="3680784" y="1182414"/>
                    <a:pt x="3695697" y="1171904"/>
                    <a:pt x="3711462" y="1166649"/>
                  </a:cubicBezTo>
                  <a:cubicBezTo>
                    <a:pt x="3706207" y="1119352"/>
                    <a:pt x="3705030" y="1071423"/>
                    <a:pt x="3695697" y="1024759"/>
                  </a:cubicBezTo>
                  <a:cubicBezTo>
                    <a:pt x="3690792" y="1000233"/>
                    <a:pt x="3646218" y="878505"/>
                    <a:pt x="3632635" y="851338"/>
                  </a:cubicBezTo>
                  <a:cubicBezTo>
                    <a:pt x="3624161" y="834391"/>
                    <a:pt x="3611614" y="819807"/>
                    <a:pt x="3601104" y="804042"/>
                  </a:cubicBezTo>
                  <a:cubicBezTo>
                    <a:pt x="3568291" y="672794"/>
                    <a:pt x="3608245" y="802561"/>
                    <a:pt x="3553807" y="693683"/>
                  </a:cubicBezTo>
                  <a:cubicBezTo>
                    <a:pt x="3546375" y="678819"/>
                    <a:pt x="3545474" y="661251"/>
                    <a:pt x="3538042" y="646387"/>
                  </a:cubicBezTo>
                  <a:cubicBezTo>
                    <a:pt x="3524338" y="618979"/>
                    <a:pt x="3505273" y="594539"/>
                    <a:pt x="3490745" y="567559"/>
                  </a:cubicBezTo>
                  <a:cubicBezTo>
                    <a:pt x="3468461" y="526174"/>
                    <a:pt x="3465286" y="469637"/>
                    <a:pt x="3427683" y="441435"/>
                  </a:cubicBezTo>
                  <a:cubicBezTo>
                    <a:pt x="3406662" y="425669"/>
                    <a:pt x="3384571" y="411238"/>
                    <a:pt x="3364621" y="394138"/>
                  </a:cubicBezTo>
                  <a:cubicBezTo>
                    <a:pt x="3347693" y="379628"/>
                    <a:pt x="3334252" y="361352"/>
                    <a:pt x="3317324" y="346842"/>
                  </a:cubicBezTo>
                  <a:cubicBezTo>
                    <a:pt x="3307327" y="338273"/>
                    <a:pt x="3226929" y="277996"/>
                    <a:pt x="3206966" y="268014"/>
                  </a:cubicBezTo>
                  <a:cubicBezTo>
                    <a:pt x="3181654" y="255358"/>
                    <a:pt x="3152877" y="250227"/>
                    <a:pt x="3128138" y="236483"/>
                  </a:cubicBezTo>
                  <a:cubicBezTo>
                    <a:pt x="3105169" y="223722"/>
                    <a:pt x="3087890" y="202223"/>
                    <a:pt x="3065076" y="189187"/>
                  </a:cubicBezTo>
                  <a:cubicBezTo>
                    <a:pt x="3050647" y="180942"/>
                    <a:pt x="3032644" y="180853"/>
                    <a:pt x="3017780" y="173421"/>
                  </a:cubicBezTo>
                  <a:cubicBezTo>
                    <a:pt x="3000833" y="164947"/>
                    <a:pt x="2987899" y="149354"/>
                    <a:pt x="2970483" y="141890"/>
                  </a:cubicBezTo>
                  <a:cubicBezTo>
                    <a:pt x="2950567" y="133355"/>
                    <a:pt x="2928175" y="132351"/>
                    <a:pt x="2907421" y="126125"/>
                  </a:cubicBezTo>
                  <a:cubicBezTo>
                    <a:pt x="2698709" y="63512"/>
                    <a:pt x="2933906" y="120907"/>
                    <a:pt x="2702469" y="78828"/>
                  </a:cubicBezTo>
                  <a:cubicBezTo>
                    <a:pt x="2681151" y="74952"/>
                    <a:pt x="2660241" y="69016"/>
                    <a:pt x="2639407" y="63063"/>
                  </a:cubicBezTo>
                  <a:cubicBezTo>
                    <a:pt x="2623428" y="58498"/>
                    <a:pt x="2608562" y="49647"/>
                    <a:pt x="2592111" y="47297"/>
                  </a:cubicBezTo>
                  <a:cubicBezTo>
                    <a:pt x="2497892" y="33837"/>
                    <a:pt x="2402211" y="31413"/>
                    <a:pt x="2308331" y="15766"/>
                  </a:cubicBezTo>
                  <a:lnTo>
                    <a:pt x="2213738" y="0"/>
                  </a:lnTo>
                  <a:cubicBezTo>
                    <a:pt x="2066593" y="5255"/>
                    <a:pt x="1919273" y="6859"/>
                    <a:pt x="1772304" y="15766"/>
                  </a:cubicBezTo>
                  <a:cubicBezTo>
                    <a:pt x="1751828" y="17007"/>
                    <a:pt x="1672603" y="34085"/>
                    <a:pt x="1646180" y="47297"/>
                  </a:cubicBezTo>
                  <a:cubicBezTo>
                    <a:pt x="1629233" y="55771"/>
                    <a:pt x="1616624" y="72175"/>
                    <a:pt x="1598883" y="78828"/>
                  </a:cubicBezTo>
                  <a:cubicBezTo>
                    <a:pt x="1573793" y="88237"/>
                    <a:pt x="1546331" y="89339"/>
                    <a:pt x="1520055" y="94594"/>
                  </a:cubicBezTo>
                  <a:cubicBezTo>
                    <a:pt x="1499034" y="105104"/>
                    <a:pt x="1479289" y="118693"/>
                    <a:pt x="1456993" y="126125"/>
                  </a:cubicBezTo>
                  <a:cubicBezTo>
                    <a:pt x="1431572" y="134599"/>
                    <a:pt x="1402652" y="131007"/>
                    <a:pt x="1378166" y="141890"/>
                  </a:cubicBezTo>
                  <a:cubicBezTo>
                    <a:pt x="1354155" y="152562"/>
                    <a:pt x="1338606" y="177436"/>
                    <a:pt x="1315104" y="189187"/>
                  </a:cubicBezTo>
                  <a:cubicBezTo>
                    <a:pt x="1295724" y="198877"/>
                    <a:pt x="1272876" y="198999"/>
                    <a:pt x="1252042" y="204952"/>
                  </a:cubicBezTo>
                  <a:cubicBezTo>
                    <a:pt x="1236063" y="209517"/>
                    <a:pt x="1220020" y="214172"/>
                    <a:pt x="1204745" y="220718"/>
                  </a:cubicBezTo>
                  <a:cubicBezTo>
                    <a:pt x="1089329" y="270182"/>
                    <a:pt x="1194883" y="238949"/>
                    <a:pt x="1078621" y="268014"/>
                  </a:cubicBezTo>
                  <a:cubicBezTo>
                    <a:pt x="1047090" y="289035"/>
                    <a:pt x="1019979" y="319092"/>
                    <a:pt x="984028" y="331076"/>
                  </a:cubicBezTo>
                  <a:cubicBezTo>
                    <a:pt x="932024" y="348411"/>
                    <a:pt x="914457" y="353238"/>
                    <a:pt x="857904" y="378373"/>
                  </a:cubicBezTo>
                  <a:cubicBezTo>
                    <a:pt x="836428" y="387918"/>
                    <a:pt x="816318" y="400359"/>
                    <a:pt x="794842" y="409904"/>
                  </a:cubicBezTo>
                  <a:cubicBezTo>
                    <a:pt x="768981" y="421398"/>
                    <a:pt x="740753" y="427691"/>
                    <a:pt x="716014" y="441435"/>
                  </a:cubicBezTo>
                  <a:cubicBezTo>
                    <a:pt x="693045" y="454196"/>
                    <a:pt x="675234" y="474805"/>
                    <a:pt x="652952" y="488731"/>
                  </a:cubicBezTo>
                  <a:cubicBezTo>
                    <a:pt x="597987" y="523084"/>
                    <a:pt x="587358" y="520896"/>
                    <a:pt x="526828" y="536028"/>
                  </a:cubicBezTo>
                  <a:cubicBezTo>
                    <a:pt x="375944" y="686912"/>
                    <a:pt x="569132" y="507825"/>
                    <a:pt x="432235" y="599090"/>
                  </a:cubicBezTo>
                  <a:cubicBezTo>
                    <a:pt x="354753" y="650745"/>
                    <a:pt x="411572" y="635518"/>
                    <a:pt x="353407" y="693683"/>
                  </a:cubicBezTo>
                  <a:cubicBezTo>
                    <a:pt x="340009" y="707081"/>
                    <a:pt x="321876" y="714704"/>
                    <a:pt x="306111" y="725214"/>
                  </a:cubicBezTo>
                  <a:cubicBezTo>
                    <a:pt x="295601" y="740980"/>
                    <a:pt x="287057" y="758251"/>
                    <a:pt x="274580" y="772511"/>
                  </a:cubicBezTo>
                  <a:cubicBezTo>
                    <a:pt x="250110" y="800476"/>
                    <a:pt x="216364" y="820419"/>
                    <a:pt x="195752" y="851338"/>
                  </a:cubicBezTo>
                  <a:cubicBezTo>
                    <a:pt x="151854" y="917186"/>
                    <a:pt x="177619" y="885237"/>
                    <a:pt x="116924" y="945931"/>
                  </a:cubicBezTo>
                  <a:cubicBezTo>
                    <a:pt x="101313" y="992765"/>
                    <a:pt x="91338" y="1050345"/>
                    <a:pt x="53862" y="1087821"/>
                  </a:cubicBezTo>
                  <a:cubicBezTo>
                    <a:pt x="40464" y="1101219"/>
                    <a:pt x="-19710" y="1116724"/>
                    <a:pt x="6566" y="111935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184566" y="1221099"/>
            <a:ext cx="8169878" cy="6364262"/>
            <a:chOff x="751362" y="6199062"/>
            <a:chExt cx="8169878" cy="6364262"/>
          </a:xfrm>
        </p:grpSpPr>
        <p:sp>
          <p:nvSpPr>
            <p:cNvPr id="55" name="Rectangle 54"/>
            <p:cNvSpPr/>
            <p:nvPr/>
          </p:nvSpPr>
          <p:spPr>
            <a:xfrm>
              <a:off x="2447607" y="7606755"/>
              <a:ext cx="4679587" cy="418295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751362" y="6199062"/>
              <a:ext cx="8169878" cy="6364262"/>
              <a:chOff x="-976864" y="27589"/>
              <a:chExt cx="5282217" cy="4114800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-976864" y="613541"/>
                <a:ext cx="5282217" cy="3528848"/>
                <a:chOff x="1752600" y="984031"/>
                <a:chExt cx="5282217" cy="3528848"/>
              </a:xfrm>
            </p:grpSpPr>
            <p:sp>
              <p:nvSpPr>
                <p:cNvPr id="24" name="Freeform 23"/>
                <p:cNvSpPr/>
                <p:nvPr/>
              </p:nvSpPr>
              <p:spPr>
                <a:xfrm rot="818480">
                  <a:off x="4376256" y="1091335"/>
                  <a:ext cx="1263648" cy="1592317"/>
                </a:xfrm>
                <a:custGeom>
                  <a:avLst/>
                  <a:gdLst>
                    <a:gd name="connsiteX0" fmla="*/ 506903 w 1263648"/>
                    <a:gd name="connsiteY0" fmla="*/ 31531 h 1592317"/>
                    <a:gd name="connsiteX1" fmla="*/ 428076 w 1263648"/>
                    <a:gd name="connsiteY1" fmla="*/ 78828 h 1592317"/>
                    <a:gd name="connsiteX2" fmla="*/ 380779 w 1263648"/>
                    <a:gd name="connsiteY2" fmla="*/ 126124 h 1592317"/>
                    <a:gd name="connsiteX3" fmla="*/ 333483 w 1263648"/>
                    <a:gd name="connsiteY3" fmla="*/ 157655 h 1592317"/>
                    <a:gd name="connsiteX4" fmla="*/ 254655 w 1263648"/>
                    <a:gd name="connsiteY4" fmla="*/ 252248 h 1592317"/>
                    <a:gd name="connsiteX5" fmla="*/ 223124 w 1263648"/>
                    <a:gd name="connsiteY5" fmla="*/ 299545 h 1592317"/>
                    <a:gd name="connsiteX6" fmla="*/ 175827 w 1263648"/>
                    <a:gd name="connsiteY6" fmla="*/ 315310 h 1592317"/>
                    <a:gd name="connsiteX7" fmla="*/ 144296 w 1263648"/>
                    <a:gd name="connsiteY7" fmla="*/ 362607 h 1592317"/>
                    <a:gd name="connsiteX8" fmla="*/ 49703 w 1263648"/>
                    <a:gd name="connsiteY8" fmla="*/ 425669 h 1592317"/>
                    <a:gd name="connsiteX9" fmla="*/ 2407 w 1263648"/>
                    <a:gd name="connsiteY9" fmla="*/ 614855 h 1592317"/>
                    <a:gd name="connsiteX10" fmla="*/ 18172 w 1263648"/>
                    <a:gd name="connsiteY10" fmla="*/ 1150883 h 1592317"/>
                    <a:gd name="connsiteX11" fmla="*/ 112765 w 1263648"/>
                    <a:gd name="connsiteY11" fmla="*/ 1213945 h 1592317"/>
                    <a:gd name="connsiteX12" fmla="*/ 207358 w 1263648"/>
                    <a:gd name="connsiteY12" fmla="*/ 1277007 h 1592317"/>
                    <a:gd name="connsiteX13" fmla="*/ 254655 w 1263648"/>
                    <a:gd name="connsiteY13" fmla="*/ 1324304 h 1592317"/>
                    <a:gd name="connsiteX14" fmla="*/ 286186 w 1263648"/>
                    <a:gd name="connsiteY14" fmla="*/ 1371600 h 1592317"/>
                    <a:gd name="connsiteX15" fmla="*/ 380779 w 1263648"/>
                    <a:gd name="connsiteY15" fmla="*/ 1434662 h 1592317"/>
                    <a:gd name="connsiteX16" fmla="*/ 428076 w 1263648"/>
                    <a:gd name="connsiteY16" fmla="*/ 1466193 h 1592317"/>
                    <a:gd name="connsiteX17" fmla="*/ 506903 w 1263648"/>
                    <a:gd name="connsiteY17" fmla="*/ 1529255 h 1592317"/>
                    <a:gd name="connsiteX18" fmla="*/ 585731 w 1263648"/>
                    <a:gd name="connsiteY18" fmla="*/ 1592317 h 1592317"/>
                    <a:gd name="connsiteX19" fmla="*/ 680324 w 1263648"/>
                    <a:gd name="connsiteY19" fmla="*/ 1529255 h 1592317"/>
                    <a:gd name="connsiteX20" fmla="*/ 774917 w 1263648"/>
                    <a:gd name="connsiteY20" fmla="*/ 1466193 h 1592317"/>
                    <a:gd name="connsiteX21" fmla="*/ 806448 w 1263648"/>
                    <a:gd name="connsiteY21" fmla="*/ 1418897 h 1592317"/>
                    <a:gd name="connsiteX22" fmla="*/ 901041 w 1263648"/>
                    <a:gd name="connsiteY22" fmla="*/ 1355835 h 1592317"/>
                    <a:gd name="connsiteX23" fmla="*/ 979869 w 1263648"/>
                    <a:gd name="connsiteY23" fmla="*/ 1277007 h 1592317"/>
                    <a:gd name="connsiteX24" fmla="*/ 1011400 w 1263648"/>
                    <a:gd name="connsiteY24" fmla="*/ 1229710 h 1592317"/>
                    <a:gd name="connsiteX25" fmla="*/ 1105993 w 1263648"/>
                    <a:gd name="connsiteY25" fmla="*/ 1166648 h 1592317"/>
                    <a:gd name="connsiteX26" fmla="*/ 1184821 w 1263648"/>
                    <a:gd name="connsiteY26" fmla="*/ 1072055 h 1592317"/>
                    <a:gd name="connsiteX27" fmla="*/ 1184821 w 1263648"/>
                    <a:gd name="connsiteY27" fmla="*/ 977462 h 1592317"/>
                    <a:gd name="connsiteX28" fmla="*/ 1200586 w 1263648"/>
                    <a:gd name="connsiteY28" fmla="*/ 725214 h 1592317"/>
                    <a:gd name="connsiteX29" fmla="*/ 1232117 w 1263648"/>
                    <a:gd name="connsiteY29" fmla="*/ 630621 h 1592317"/>
                    <a:gd name="connsiteX30" fmla="*/ 1263648 w 1263648"/>
                    <a:gd name="connsiteY30" fmla="*/ 504497 h 1592317"/>
                    <a:gd name="connsiteX31" fmla="*/ 1216352 w 1263648"/>
                    <a:gd name="connsiteY31" fmla="*/ 378372 h 1592317"/>
                    <a:gd name="connsiteX32" fmla="*/ 1121758 w 1263648"/>
                    <a:gd name="connsiteY32" fmla="*/ 315310 h 1592317"/>
                    <a:gd name="connsiteX33" fmla="*/ 1027165 w 1263648"/>
                    <a:gd name="connsiteY33" fmla="*/ 252248 h 1592317"/>
                    <a:gd name="connsiteX34" fmla="*/ 948338 w 1263648"/>
                    <a:gd name="connsiteY34" fmla="*/ 189186 h 1592317"/>
                    <a:gd name="connsiteX35" fmla="*/ 901041 w 1263648"/>
                    <a:gd name="connsiteY35" fmla="*/ 157655 h 1592317"/>
                    <a:gd name="connsiteX36" fmla="*/ 853745 w 1263648"/>
                    <a:gd name="connsiteY36" fmla="*/ 110359 h 1592317"/>
                    <a:gd name="connsiteX37" fmla="*/ 759152 w 1263648"/>
                    <a:gd name="connsiteY37" fmla="*/ 78828 h 1592317"/>
                    <a:gd name="connsiteX38" fmla="*/ 711855 w 1263648"/>
                    <a:gd name="connsiteY38" fmla="*/ 63062 h 1592317"/>
                    <a:gd name="connsiteX39" fmla="*/ 569965 w 1263648"/>
                    <a:gd name="connsiteY39" fmla="*/ 15766 h 1592317"/>
                    <a:gd name="connsiteX40" fmla="*/ 522669 w 1263648"/>
                    <a:gd name="connsiteY40" fmla="*/ 0 h 1592317"/>
                    <a:gd name="connsiteX41" fmla="*/ 443841 w 1263648"/>
                    <a:gd name="connsiteY41" fmla="*/ 63062 h 1592317"/>
                    <a:gd name="connsiteX42" fmla="*/ 396545 w 1263648"/>
                    <a:gd name="connsiteY42" fmla="*/ 94593 h 1592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1263648" h="1592317">
                      <a:moveTo>
                        <a:pt x="506903" y="31531"/>
                      </a:moveTo>
                      <a:cubicBezTo>
                        <a:pt x="480627" y="47297"/>
                        <a:pt x="452590" y="60442"/>
                        <a:pt x="428076" y="78828"/>
                      </a:cubicBezTo>
                      <a:cubicBezTo>
                        <a:pt x="410239" y="92205"/>
                        <a:pt x="397907" y="111851"/>
                        <a:pt x="380779" y="126124"/>
                      </a:cubicBezTo>
                      <a:cubicBezTo>
                        <a:pt x="366223" y="138254"/>
                        <a:pt x="349248" y="147145"/>
                        <a:pt x="333483" y="157655"/>
                      </a:cubicBezTo>
                      <a:cubicBezTo>
                        <a:pt x="255197" y="275085"/>
                        <a:pt x="355813" y="130859"/>
                        <a:pt x="254655" y="252248"/>
                      </a:cubicBezTo>
                      <a:cubicBezTo>
                        <a:pt x="242525" y="266804"/>
                        <a:pt x="237920" y="287708"/>
                        <a:pt x="223124" y="299545"/>
                      </a:cubicBezTo>
                      <a:cubicBezTo>
                        <a:pt x="210147" y="309926"/>
                        <a:pt x="191593" y="310055"/>
                        <a:pt x="175827" y="315310"/>
                      </a:cubicBezTo>
                      <a:cubicBezTo>
                        <a:pt x="165317" y="331076"/>
                        <a:pt x="158556" y="350130"/>
                        <a:pt x="144296" y="362607"/>
                      </a:cubicBezTo>
                      <a:cubicBezTo>
                        <a:pt x="115777" y="387561"/>
                        <a:pt x="49703" y="425669"/>
                        <a:pt x="49703" y="425669"/>
                      </a:cubicBezTo>
                      <a:cubicBezTo>
                        <a:pt x="8063" y="550588"/>
                        <a:pt x="23636" y="487478"/>
                        <a:pt x="2407" y="614855"/>
                      </a:cubicBezTo>
                      <a:cubicBezTo>
                        <a:pt x="7662" y="793531"/>
                        <a:pt x="-14211" y="975088"/>
                        <a:pt x="18172" y="1150883"/>
                      </a:cubicBezTo>
                      <a:cubicBezTo>
                        <a:pt x="25037" y="1188152"/>
                        <a:pt x="81234" y="1192924"/>
                        <a:pt x="112765" y="1213945"/>
                      </a:cubicBezTo>
                      <a:lnTo>
                        <a:pt x="207358" y="1277007"/>
                      </a:lnTo>
                      <a:cubicBezTo>
                        <a:pt x="223124" y="1292773"/>
                        <a:pt x="240381" y="1307176"/>
                        <a:pt x="254655" y="1324304"/>
                      </a:cubicBezTo>
                      <a:cubicBezTo>
                        <a:pt x="266785" y="1338860"/>
                        <a:pt x="271926" y="1359123"/>
                        <a:pt x="286186" y="1371600"/>
                      </a:cubicBezTo>
                      <a:cubicBezTo>
                        <a:pt x="314705" y="1396554"/>
                        <a:pt x="349248" y="1413641"/>
                        <a:pt x="380779" y="1434662"/>
                      </a:cubicBezTo>
                      <a:lnTo>
                        <a:pt x="428076" y="1466193"/>
                      </a:lnTo>
                      <a:cubicBezTo>
                        <a:pt x="518441" y="1601741"/>
                        <a:pt x="398117" y="1442225"/>
                        <a:pt x="506903" y="1529255"/>
                      </a:cubicBezTo>
                      <a:cubicBezTo>
                        <a:pt x="608774" y="1610753"/>
                        <a:pt x="466851" y="1552692"/>
                        <a:pt x="585731" y="1592317"/>
                      </a:cubicBezTo>
                      <a:cubicBezTo>
                        <a:pt x="617262" y="1571296"/>
                        <a:pt x="653528" y="1556051"/>
                        <a:pt x="680324" y="1529255"/>
                      </a:cubicBezTo>
                      <a:cubicBezTo>
                        <a:pt x="739372" y="1470208"/>
                        <a:pt x="706469" y="1489010"/>
                        <a:pt x="774917" y="1466193"/>
                      </a:cubicBezTo>
                      <a:cubicBezTo>
                        <a:pt x="785427" y="1450428"/>
                        <a:pt x="792188" y="1431374"/>
                        <a:pt x="806448" y="1418897"/>
                      </a:cubicBezTo>
                      <a:cubicBezTo>
                        <a:pt x="834967" y="1393943"/>
                        <a:pt x="901041" y="1355835"/>
                        <a:pt x="901041" y="1355835"/>
                      </a:cubicBezTo>
                      <a:cubicBezTo>
                        <a:pt x="985124" y="1229710"/>
                        <a:pt x="874765" y="1382111"/>
                        <a:pt x="979869" y="1277007"/>
                      </a:cubicBezTo>
                      <a:cubicBezTo>
                        <a:pt x="993267" y="1263609"/>
                        <a:pt x="997140" y="1242187"/>
                        <a:pt x="1011400" y="1229710"/>
                      </a:cubicBezTo>
                      <a:cubicBezTo>
                        <a:pt x="1039919" y="1204756"/>
                        <a:pt x="1079197" y="1193444"/>
                        <a:pt x="1105993" y="1166648"/>
                      </a:cubicBezTo>
                      <a:cubicBezTo>
                        <a:pt x="1166687" y="1105954"/>
                        <a:pt x="1140921" y="1137903"/>
                        <a:pt x="1184821" y="1072055"/>
                      </a:cubicBezTo>
                      <a:cubicBezTo>
                        <a:pt x="1226861" y="945934"/>
                        <a:pt x="1184821" y="1103585"/>
                        <a:pt x="1184821" y="977462"/>
                      </a:cubicBezTo>
                      <a:cubicBezTo>
                        <a:pt x="1184821" y="893215"/>
                        <a:pt x="1189203" y="808688"/>
                        <a:pt x="1200586" y="725214"/>
                      </a:cubicBezTo>
                      <a:cubicBezTo>
                        <a:pt x="1205077" y="692282"/>
                        <a:pt x="1221607" y="662152"/>
                        <a:pt x="1232117" y="630621"/>
                      </a:cubicBezTo>
                      <a:cubicBezTo>
                        <a:pt x="1256357" y="557901"/>
                        <a:pt x="1244623" y="599624"/>
                        <a:pt x="1263648" y="504497"/>
                      </a:cubicBezTo>
                      <a:cubicBezTo>
                        <a:pt x="1254108" y="456796"/>
                        <a:pt x="1255717" y="412817"/>
                        <a:pt x="1216352" y="378372"/>
                      </a:cubicBezTo>
                      <a:cubicBezTo>
                        <a:pt x="1187832" y="353417"/>
                        <a:pt x="1148554" y="342106"/>
                        <a:pt x="1121758" y="315310"/>
                      </a:cubicBezTo>
                      <a:cubicBezTo>
                        <a:pt x="1062711" y="256263"/>
                        <a:pt x="1095613" y="275065"/>
                        <a:pt x="1027165" y="252248"/>
                      </a:cubicBezTo>
                      <a:cubicBezTo>
                        <a:pt x="974013" y="172521"/>
                        <a:pt x="1024487" y="227261"/>
                        <a:pt x="948338" y="189186"/>
                      </a:cubicBezTo>
                      <a:cubicBezTo>
                        <a:pt x="931391" y="180712"/>
                        <a:pt x="915597" y="169785"/>
                        <a:pt x="901041" y="157655"/>
                      </a:cubicBezTo>
                      <a:cubicBezTo>
                        <a:pt x="883913" y="143382"/>
                        <a:pt x="873235" y="121187"/>
                        <a:pt x="853745" y="110359"/>
                      </a:cubicBezTo>
                      <a:cubicBezTo>
                        <a:pt x="824691" y="94218"/>
                        <a:pt x="790683" y="89338"/>
                        <a:pt x="759152" y="78828"/>
                      </a:cubicBezTo>
                      <a:lnTo>
                        <a:pt x="711855" y="63062"/>
                      </a:lnTo>
                      <a:lnTo>
                        <a:pt x="569965" y="15766"/>
                      </a:lnTo>
                      <a:lnTo>
                        <a:pt x="522669" y="0"/>
                      </a:lnTo>
                      <a:cubicBezTo>
                        <a:pt x="403788" y="39628"/>
                        <a:pt x="545713" y="-18436"/>
                        <a:pt x="443841" y="63062"/>
                      </a:cubicBezTo>
                      <a:cubicBezTo>
                        <a:pt x="391560" y="104887"/>
                        <a:pt x="396545" y="54495"/>
                        <a:pt x="396545" y="94593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FFFF00">
                        <a:tint val="66000"/>
                        <a:satMod val="160000"/>
                      </a:srgbClr>
                    </a:gs>
                    <a:gs pos="50000">
                      <a:srgbClr val="FFFF00">
                        <a:tint val="44500"/>
                        <a:satMod val="160000"/>
                      </a:srgbClr>
                    </a:gs>
                    <a:gs pos="100000">
                      <a:srgbClr val="FFC0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solidFill>
                    <a:srgbClr val="DBD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5" name="Freeform 24"/>
                <p:cNvSpPr/>
                <p:nvPr/>
              </p:nvSpPr>
              <p:spPr>
                <a:xfrm rot="10800000">
                  <a:off x="3124200" y="984031"/>
                  <a:ext cx="1263648" cy="1592317"/>
                </a:xfrm>
                <a:custGeom>
                  <a:avLst/>
                  <a:gdLst>
                    <a:gd name="connsiteX0" fmla="*/ 506903 w 1263648"/>
                    <a:gd name="connsiteY0" fmla="*/ 31531 h 1592317"/>
                    <a:gd name="connsiteX1" fmla="*/ 428076 w 1263648"/>
                    <a:gd name="connsiteY1" fmla="*/ 78828 h 1592317"/>
                    <a:gd name="connsiteX2" fmla="*/ 380779 w 1263648"/>
                    <a:gd name="connsiteY2" fmla="*/ 126124 h 1592317"/>
                    <a:gd name="connsiteX3" fmla="*/ 333483 w 1263648"/>
                    <a:gd name="connsiteY3" fmla="*/ 157655 h 1592317"/>
                    <a:gd name="connsiteX4" fmla="*/ 254655 w 1263648"/>
                    <a:gd name="connsiteY4" fmla="*/ 252248 h 1592317"/>
                    <a:gd name="connsiteX5" fmla="*/ 223124 w 1263648"/>
                    <a:gd name="connsiteY5" fmla="*/ 299545 h 1592317"/>
                    <a:gd name="connsiteX6" fmla="*/ 175827 w 1263648"/>
                    <a:gd name="connsiteY6" fmla="*/ 315310 h 1592317"/>
                    <a:gd name="connsiteX7" fmla="*/ 144296 w 1263648"/>
                    <a:gd name="connsiteY7" fmla="*/ 362607 h 1592317"/>
                    <a:gd name="connsiteX8" fmla="*/ 49703 w 1263648"/>
                    <a:gd name="connsiteY8" fmla="*/ 425669 h 1592317"/>
                    <a:gd name="connsiteX9" fmla="*/ 2407 w 1263648"/>
                    <a:gd name="connsiteY9" fmla="*/ 614855 h 1592317"/>
                    <a:gd name="connsiteX10" fmla="*/ 18172 w 1263648"/>
                    <a:gd name="connsiteY10" fmla="*/ 1150883 h 1592317"/>
                    <a:gd name="connsiteX11" fmla="*/ 112765 w 1263648"/>
                    <a:gd name="connsiteY11" fmla="*/ 1213945 h 1592317"/>
                    <a:gd name="connsiteX12" fmla="*/ 207358 w 1263648"/>
                    <a:gd name="connsiteY12" fmla="*/ 1277007 h 1592317"/>
                    <a:gd name="connsiteX13" fmla="*/ 254655 w 1263648"/>
                    <a:gd name="connsiteY13" fmla="*/ 1324304 h 1592317"/>
                    <a:gd name="connsiteX14" fmla="*/ 286186 w 1263648"/>
                    <a:gd name="connsiteY14" fmla="*/ 1371600 h 1592317"/>
                    <a:gd name="connsiteX15" fmla="*/ 380779 w 1263648"/>
                    <a:gd name="connsiteY15" fmla="*/ 1434662 h 1592317"/>
                    <a:gd name="connsiteX16" fmla="*/ 428076 w 1263648"/>
                    <a:gd name="connsiteY16" fmla="*/ 1466193 h 1592317"/>
                    <a:gd name="connsiteX17" fmla="*/ 506903 w 1263648"/>
                    <a:gd name="connsiteY17" fmla="*/ 1529255 h 1592317"/>
                    <a:gd name="connsiteX18" fmla="*/ 585731 w 1263648"/>
                    <a:gd name="connsiteY18" fmla="*/ 1592317 h 1592317"/>
                    <a:gd name="connsiteX19" fmla="*/ 680324 w 1263648"/>
                    <a:gd name="connsiteY19" fmla="*/ 1529255 h 1592317"/>
                    <a:gd name="connsiteX20" fmla="*/ 774917 w 1263648"/>
                    <a:gd name="connsiteY20" fmla="*/ 1466193 h 1592317"/>
                    <a:gd name="connsiteX21" fmla="*/ 806448 w 1263648"/>
                    <a:gd name="connsiteY21" fmla="*/ 1418897 h 1592317"/>
                    <a:gd name="connsiteX22" fmla="*/ 901041 w 1263648"/>
                    <a:gd name="connsiteY22" fmla="*/ 1355835 h 1592317"/>
                    <a:gd name="connsiteX23" fmla="*/ 979869 w 1263648"/>
                    <a:gd name="connsiteY23" fmla="*/ 1277007 h 1592317"/>
                    <a:gd name="connsiteX24" fmla="*/ 1011400 w 1263648"/>
                    <a:gd name="connsiteY24" fmla="*/ 1229710 h 1592317"/>
                    <a:gd name="connsiteX25" fmla="*/ 1105993 w 1263648"/>
                    <a:gd name="connsiteY25" fmla="*/ 1166648 h 1592317"/>
                    <a:gd name="connsiteX26" fmla="*/ 1184821 w 1263648"/>
                    <a:gd name="connsiteY26" fmla="*/ 1072055 h 1592317"/>
                    <a:gd name="connsiteX27" fmla="*/ 1184821 w 1263648"/>
                    <a:gd name="connsiteY27" fmla="*/ 977462 h 1592317"/>
                    <a:gd name="connsiteX28" fmla="*/ 1200586 w 1263648"/>
                    <a:gd name="connsiteY28" fmla="*/ 725214 h 1592317"/>
                    <a:gd name="connsiteX29" fmla="*/ 1232117 w 1263648"/>
                    <a:gd name="connsiteY29" fmla="*/ 630621 h 1592317"/>
                    <a:gd name="connsiteX30" fmla="*/ 1263648 w 1263648"/>
                    <a:gd name="connsiteY30" fmla="*/ 504497 h 1592317"/>
                    <a:gd name="connsiteX31" fmla="*/ 1216352 w 1263648"/>
                    <a:gd name="connsiteY31" fmla="*/ 378372 h 1592317"/>
                    <a:gd name="connsiteX32" fmla="*/ 1121758 w 1263648"/>
                    <a:gd name="connsiteY32" fmla="*/ 315310 h 1592317"/>
                    <a:gd name="connsiteX33" fmla="*/ 1027165 w 1263648"/>
                    <a:gd name="connsiteY33" fmla="*/ 252248 h 1592317"/>
                    <a:gd name="connsiteX34" fmla="*/ 948338 w 1263648"/>
                    <a:gd name="connsiteY34" fmla="*/ 189186 h 1592317"/>
                    <a:gd name="connsiteX35" fmla="*/ 901041 w 1263648"/>
                    <a:gd name="connsiteY35" fmla="*/ 157655 h 1592317"/>
                    <a:gd name="connsiteX36" fmla="*/ 853745 w 1263648"/>
                    <a:gd name="connsiteY36" fmla="*/ 110359 h 1592317"/>
                    <a:gd name="connsiteX37" fmla="*/ 759152 w 1263648"/>
                    <a:gd name="connsiteY37" fmla="*/ 78828 h 1592317"/>
                    <a:gd name="connsiteX38" fmla="*/ 711855 w 1263648"/>
                    <a:gd name="connsiteY38" fmla="*/ 63062 h 1592317"/>
                    <a:gd name="connsiteX39" fmla="*/ 569965 w 1263648"/>
                    <a:gd name="connsiteY39" fmla="*/ 15766 h 1592317"/>
                    <a:gd name="connsiteX40" fmla="*/ 522669 w 1263648"/>
                    <a:gd name="connsiteY40" fmla="*/ 0 h 1592317"/>
                    <a:gd name="connsiteX41" fmla="*/ 443841 w 1263648"/>
                    <a:gd name="connsiteY41" fmla="*/ 63062 h 1592317"/>
                    <a:gd name="connsiteX42" fmla="*/ 396545 w 1263648"/>
                    <a:gd name="connsiteY42" fmla="*/ 94593 h 1592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1263648" h="1592317">
                      <a:moveTo>
                        <a:pt x="506903" y="31531"/>
                      </a:moveTo>
                      <a:cubicBezTo>
                        <a:pt x="480627" y="47297"/>
                        <a:pt x="452590" y="60442"/>
                        <a:pt x="428076" y="78828"/>
                      </a:cubicBezTo>
                      <a:cubicBezTo>
                        <a:pt x="410239" y="92205"/>
                        <a:pt x="397907" y="111851"/>
                        <a:pt x="380779" y="126124"/>
                      </a:cubicBezTo>
                      <a:cubicBezTo>
                        <a:pt x="366223" y="138254"/>
                        <a:pt x="349248" y="147145"/>
                        <a:pt x="333483" y="157655"/>
                      </a:cubicBezTo>
                      <a:cubicBezTo>
                        <a:pt x="255197" y="275085"/>
                        <a:pt x="355813" y="130859"/>
                        <a:pt x="254655" y="252248"/>
                      </a:cubicBezTo>
                      <a:cubicBezTo>
                        <a:pt x="242525" y="266804"/>
                        <a:pt x="237920" y="287708"/>
                        <a:pt x="223124" y="299545"/>
                      </a:cubicBezTo>
                      <a:cubicBezTo>
                        <a:pt x="210147" y="309926"/>
                        <a:pt x="191593" y="310055"/>
                        <a:pt x="175827" y="315310"/>
                      </a:cubicBezTo>
                      <a:cubicBezTo>
                        <a:pt x="165317" y="331076"/>
                        <a:pt x="158556" y="350130"/>
                        <a:pt x="144296" y="362607"/>
                      </a:cubicBezTo>
                      <a:cubicBezTo>
                        <a:pt x="115777" y="387561"/>
                        <a:pt x="49703" y="425669"/>
                        <a:pt x="49703" y="425669"/>
                      </a:cubicBezTo>
                      <a:cubicBezTo>
                        <a:pt x="8063" y="550588"/>
                        <a:pt x="23636" y="487478"/>
                        <a:pt x="2407" y="614855"/>
                      </a:cubicBezTo>
                      <a:cubicBezTo>
                        <a:pt x="7662" y="793531"/>
                        <a:pt x="-14211" y="975088"/>
                        <a:pt x="18172" y="1150883"/>
                      </a:cubicBezTo>
                      <a:cubicBezTo>
                        <a:pt x="25037" y="1188152"/>
                        <a:pt x="81234" y="1192924"/>
                        <a:pt x="112765" y="1213945"/>
                      </a:cubicBezTo>
                      <a:lnTo>
                        <a:pt x="207358" y="1277007"/>
                      </a:lnTo>
                      <a:cubicBezTo>
                        <a:pt x="223124" y="1292773"/>
                        <a:pt x="240381" y="1307176"/>
                        <a:pt x="254655" y="1324304"/>
                      </a:cubicBezTo>
                      <a:cubicBezTo>
                        <a:pt x="266785" y="1338860"/>
                        <a:pt x="271926" y="1359123"/>
                        <a:pt x="286186" y="1371600"/>
                      </a:cubicBezTo>
                      <a:cubicBezTo>
                        <a:pt x="314705" y="1396554"/>
                        <a:pt x="349248" y="1413641"/>
                        <a:pt x="380779" y="1434662"/>
                      </a:cubicBezTo>
                      <a:lnTo>
                        <a:pt x="428076" y="1466193"/>
                      </a:lnTo>
                      <a:cubicBezTo>
                        <a:pt x="518441" y="1601741"/>
                        <a:pt x="398117" y="1442225"/>
                        <a:pt x="506903" y="1529255"/>
                      </a:cubicBezTo>
                      <a:cubicBezTo>
                        <a:pt x="608774" y="1610753"/>
                        <a:pt x="466851" y="1552692"/>
                        <a:pt x="585731" y="1592317"/>
                      </a:cubicBezTo>
                      <a:cubicBezTo>
                        <a:pt x="617262" y="1571296"/>
                        <a:pt x="653528" y="1556051"/>
                        <a:pt x="680324" y="1529255"/>
                      </a:cubicBezTo>
                      <a:cubicBezTo>
                        <a:pt x="739372" y="1470208"/>
                        <a:pt x="706469" y="1489010"/>
                        <a:pt x="774917" y="1466193"/>
                      </a:cubicBezTo>
                      <a:cubicBezTo>
                        <a:pt x="785427" y="1450428"/>
                        <a:pt x="792188" y="1431374"/>
                        <a:pt x="806448" y="1418897"/>
                      </a:cubicBezTo>
                      <a:cubicBezTo>
                        <a:pt x="834967" y="1393943"/>
                        <a:pt x="901041" y="1355835"/>
                        <a:pt x="901041" y="1355835"/>
                      </a:cubicBezTo>
                      <a:cubicBezTo>
                        <a:pt x="985124" y="1229710"/>
                        <a:pt x="874765" y="1382111"/>
                        <a:pt x="979869" y="1277007"/>
                      </a:cubicBezTo>
                      <a:cubicBezTo>
                        <a:pt x="993267" y="1263609"/>
                        <a:pt x="997140" y="1242187"/>
                        <a:pt x="1011400" y="1229710"/>
                      </a:cubicBezTo>
                      <a:cubicBezTo>
                        <a:pt x="1039919" y="1204756"/>
                        <a:pt x="1079197" y="1193444"/>
                        <a:pt x="1105993" y="1166648"/>
                      </a:cubicBezTo>
                      <a:cubicBezTo>
                        <a:pt x="1166687" y="1105954"/>
                        <a:pt x="1140921" y="1137903"/>
                        <a:pt x="1184821" y="1072055"/>
                      </a:cubicBezTo>
                      <a:cubicBezTo>
                        <a:pt x="1226861" y="945934"/>
                        <a:pt x="1184821" y="1103585"/>
                        <a:pt x="1184821" y="977462"/>
                      </a:cubicBezTo>
                      <a:cubicBezTo>
                        <a:pt x="1184821" y="893215"/>
                        <a:pt x="1189203" y="808688"/>
                        <a:pt x="1200586" y="725214"/>
                      </a:cubicBezTo>
                      <a:cubicBezTo>
                        <a:pt x="1205077" y="692282"/>
                        <a:pt x="1221607" y="662152"/>
                        <a:pt x="1232117" y="630621"/>
                      </a:cubicBezTo>
                      <a:cubicBezTo>
                        <a:pt x="1256357" y="557901"/>
                        <a:pt x="1244623" y="599624"/>
                        <a:pt x="1263648" y="504497"/>
                      </a:cubicBezTo>
                      <a:cubicBezTo>
                        <a:pt x="1254108" y="456796"/>
                        <a:pt x="1255717" y="412817"/>
                        <a:pt x="1216352" y="378372"/>
                      </a:cubicBezTo>
                      <a:cubicBezTo>
                        <a:pt x="1187832" y="353417"/>
                        <a:pt x="1148554" y="342106"/>
                        <a:pt x="1121758" y="315310"/>
                      </a:cubicBezTo>
                      <a:cubicBezTo>
                        <a:pt x="1062711" y="256263"/>
                        <a:pt x="1095613" y="275065"/>
                        <a:pt x="1027165" y="252248"/>
                      </a:cubicBezTo>
                      <a:cubicBezTo>
                        <a:pt x="974013" y="172521"/>
                        <a:pt x="1024487" y="227261"/>
                        <a:pt x="948338" y="189186"/>
                      </a:cubicBezTo>
                      <a:cubicBezTo>
                        <a:pt x="931391" y="180712"/>
                        <a:pt x="915597" y="169785"/>
                        <a:pt x="901041" y="157655"/>
                      </a:cubicBezTo>
                      <a:cubicBezTo>
                        <a:pt x="883913" y="143382"/>
                        <a:pt x="873235" y="121187"/>
                        <a:pt x="853745" y="110359"/>
                      </a:cubicBezTo>
                      <a:cubicBezTo>
                        <a:pt x="824691" y="94218"/>
                        <a:pt x="790683" y="89338"/>
                        <a:pt x="759152" y="78828"/>
                      </a:cubicBezTo>
                      <a:lnTo>
                        <a:pt x="711855" y="63062"/>
                      </a:lnTo>
                      <a:lnTo>
                        <a:pt x="569965" y="15766"/>
                      </a:lnTo>
                      <a:lnTo>
                        <a:pt x="522669" y="0"/>
                      </a:lnTo>
                      <a:cubicBezTo>
                        <a:pt x="403788" y="39628"/>
                        <a:pt x="545713" y="-18436"/>
                        <a:pt x="443841" y="63062"/>
                      </a:cubicBezTo>
                      <a:cubicBezTo>
                        <a:pt x="391560" y="104887"/>
                        <a:pt x="396545" y="54495"/>
                        <a:pt x="396545" y="94593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FFFF00">
                        <a:tint val="66000"/>
                        <a:satMod val="160000"/>
                      </a:srgbClr>
                    </a:gs>
                    <a:gs pos="50000">
                      <a:srgbClr val="FFFF00">
                        <a:tint val="44500"/>
                        <a:satMod val="160000"/>
                      </a:srgbClr>
                    </a:gs>
                    <a:gs pos="100000">
                      <a:srgbClr val="FFC0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solidFill>
                    <a:srgbClr val="DBD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" name="Freeform 25"/>
                <p:cNvSpPr/>
                <p:nvPr/>
              </p:nvSpPr>
              <p:spPr>
                <a:xfrm>
                  <a:off x="3756024" y="2049517"/>
                  <a:ext cx="1263648" cy="1592317"/>
                </a:xfrm>
                <a:custGeom>
                  <a:avLst/>
                  <a:gdLst>
                    <a:gd name="connsiteX0" fmla="*/ 506903 w 1263648"/>
                    <a:gd name="connsiteY0" fmla="*/ 31531 h 1592317"/>
                    <a:gd name="connsiteX1" fmla="*/ 428076 w 1263648"/>
                    <a:gd name="connsiteY1" fmla="*/ 78828 h 1592317"/>
                    <a:gd name="connsiteX2" fmla="*/ 380779 w 1263648"/>
                    <a:gd name="connsiteY2" fmla="*/ 126124 h 1592317"/>
                    <a:gd name="connsiteX3" fmla="*/ 333483 w 1263648"/>
                    <a:gd name="connsiteY3" fmla="*/ 157655 h 1592317"/>
                    <a:gd name="connsiteX4" fmla="*/ 254655 w 1263648"/>
                    <a:gd name="connsiteY4" fmla="*/ 252248 h 1592317"/>
                    <a:gd name="connsiteX5" fmla="*/ 223124 w 1263648"/>
                    <a:gd name="connsiteY5" fmla="*/ 299545 h 1592317"/>
                    <a:gd name="connsiteX6" fmla="*/ 175827 w 1263648"/>
                    <a:gd name="connsiteY6" fmla="*/ 315310 h 1592317"/>
                    <a:gd name="connsiteX7" fmla="*/ 144296 w 1263648"/>
                    <a:gd name="connsiteY7" fmla="*/ 362607 h 1592317"/>
                    <a:gd name="connsiteX8" fmla="*/ 49703 w 1263648"/>
                    <a:gd name="connsiteY8" fmla="*/ 425669 h 1592317"/>
                    <a:gd name="connsiteX9" fmla="*/ 2407 w 1263648"/>
                    <a:gd name="connsiteY9" fmla="*/ 614855 h 1592317"/>
                    <a:gd name="connsiteX10" fmla="*/ 18172 w 1263648"/>
                    <a:gd name="connsiteY10" fmla="*/ 1150883 h 1592317"/>
                    <a:gd name="connsiteX11" fmla="*/ 112765 w 1263648"/>
                    <a:gd name="connsiteY11" fmla="*/ 1213945 h 1592317"/>
                    <a:gd name="connsiteX12" fmla="*/ 207358 w 1263648"/>
                    <a:gd name="connsiteY12" fmla="*/ 1277007 h 1592317"/>
                    <a:gd name="connsiteX13" fmla="*/ 254655 w 1263648"/>
                    <a:gd name="connsiteY13" fmla="*/ 1324304 h 1592317"/>
                    <a:gd name="connsiteX14" fmla="*/ 286186 w 1263648"/>
                    <a:gd name="connsiteY14" fmla="*/ 1371600 h 1592317"/>
                    <a:gd name="connsiteX15" fmla="*/ 380779 w 1263648"/>
                    <a:gd name="connsiteY15" fmla="*/ 1434662 h 1592317"/>
                    <a:gd name="connsiteX16" fmla="*/ 428076 w 1263648"/>
                    <a:gd name="connsiteY16" fmla="*/ 1466193 h 1592317"/>
                    <a:gd name="connsiteX17" fmla="*/ 506903 w 1263648"/>
                    <a:gd name="connsiteY17" fmla="*/ 1529255 h 1592317"/>
                    <a:gd name="connsiteX18" fmla="*/ 585731 w 1263648"/>
                    <a:gd name="connsiteY18" fmla="*/ 1592317 h 1592317"/>
                    <a:gd name="connsiteX19" fmla="*/ 680324 w 1263648"/>
                    <a:gd name="connsiteY19" fmla="*/ 1529255 h 1592317"/>
                    <a:gd name="connsiteX20" fmla="*/ 774917 w 1263648"/>
                    <a:gd name="connsiteY20" fmla="*/ 1466193 h 1592317"/>
                    <a:gd name="connsiteX21" fmla="*/ 806448 w 1263648"/>
                    <a:gd name="connsiteY21" fmla="*/ 1418897 h 1592317"/>
                    <a:gd name="connsiteX22" fmla="*/ 901041 w 1263648"/>
                    <a:gd name="connsiteY22" fmla="*/ 1355835 h 1592317"/>
                    <a:gd name="connsiteX23" fmla="*/ 979869 w 1263648"/>
                    <a:gd name="connsiteY23" fmla="*/ 1277007 h 1592317"/>
                    <a:gd name="connsiteX24" fmla="*/ 1011400 w 1263648"/>
                    <a:gd name="connsiteY24" fmla="*/ 1229710 h 1592317"/>
                    <a:gd name="connsiteX25" fmla="*/ 1105993 w 1263648"/>
                    <a:gd name="connsiteY25" fmla="*/ 1166648 h 1592317"/>
                    <a:gd name="connsiteX26" fmla="*/ 1184821 w 1263648"/>
                    <a:gd name="connsiteY26" fmla="*/ 1072055 h 1592317"/>
                    <a:gd name="connsiteX27" fmla="*/ 1184821 w 1263648"/>
                    <a:gd name="connsiteY27" fmla="*/ 977462 h 1592317"/>
                    <a:gd name="connsiteX28" fmla="*/ 1200586 w 1263648"/>
                    <a:gd name="connsiteY28" fmla="*/ 725214 h 1592317"/>
                    <a:gd name="connsiteX29" fmla="*/ 1232117 w 1263648"/>
                    <a:gd name="connsiteY29" fmla="*/ 630621 h 1592317"/>
                    <a:gd name="connsiteX30" fmla="*/ 1263648 w 1263648"/>
                    <a:gd name="connsiteY30" fmla="*/ 504497 h 1592317"/>
                    <a:gd name="connsiteX31" fmla="*/ 1216352 w 1263648"/>
                    <a:gd name="connsiteY31" fmla="*/ 378372 h 1592317"/>
                    <a:gd name="connsiteX32" fmla="*/ 1121758 w 1263648"/>
                    <a:gd name="connsiteY32" fmla="*/ 315310 h 1592317"/>
                    <a:gd name="connsiteX33" fmla="*/ 1027165 w 1263648"/>
                    <a:gd name="connsiteY33" fmla="*/ 252248 h 1592317"/>
                    <a:gd name="connsiteX34" fmla="*/ 948338 w 1263648"/>
                    <a:gd name="connsiteY34" fmla="*/ 189186 h 1592317"/>
                    <a:gd name="connsiteX35" fmla="*/ 901041 w 1263648"/>
                    <a:gd name="connsiteY35" fmla="*/ 157655 h 1592317"/>
                    <a:gd name="connsiteX36" fmla="*/ 853745 w 1263648"/>
                    <a:gd name="connsiteY36" fmla="*/ 110359 h 1592317"/>
                    <a:gd name="connsiteX37" fmla="*/ 759152 w 1263648"/>
                    <a:gd name="connsiteY37" fmla="*/ 78828 h 1592317"/>
                    <a:gd name="connsiteX38" fmla="*/ 711855 w 1263648"/>
                    <a:gd name="connsiteY38" fmla="*/ 63062 h 1592317"/>
                    <a:gd name="connsiteX39" fmla="*/ 569965 w 1263648"/>
                    <a:gd name="connsiteY39" fmla="*/ 15766 h 1592317"/>
                    <a:gd name="connsiteX40" fmla="*/ 522669 w 1263648"/>
                    <a:gd name="connsiteY40" fmla="*/ 0 h 1592317"/>
                    <a:gd name="connsiteX41" fmla="*/ 443841 w 1263648"/>
                    <a:gd name="connsiteY41" fmla="*/ 63062 h 1592317"/>
                    <a:gd name="connsiteX42" fmla="*/ 396545 w 1263648"/>
                    <a:gd name="connsiteY42" fmla="*/ 94593 h 1592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1263648" h="1592317">
                      <a:moveTo>
                        <a:pt x="506903" y="31531"/>
                      </a:moveTo>
                      <a:cubicBezTo>
                        <a:pt x="480627" y="47297"/>
                        <a:pt x="452590" y="60442"/>
                        <a:pt x="428076" y="78828"/>
                      </a:cubicBezTo>
                      <a:cubicBezTo>
                        <a:pt x="410239" y="92205"/>
                        <a:pt x="397907" y="111851"/>
                        <a:pt x="380779" y="126124"/>
                      </a:cubicBezTo>
                      <a:cubicBezTo>
                        <a:pt x="366223" y="138254"/>
                        <a:pt x="349248" y="147145"/>
                        <a:pt x="333483" y="157655"/>
                      </a:cubicBezTo>
                      <a:cubicBezTo>
                        <a:pt x="255197" y="275085"/>
                        <a:pt x="355813" y="130859"/>
                        <a:pt x="254655" y="252248"/>
                      </a:cubicBezTo>
                      <a:cubicBezTo>
                        <a:pt x="242525" y="266804"/>
                        <a:pt x="237920" y="287708"/>
                        <a:pt x="223124" y="299545"/>
                      </a:cubicBezTo>
                      <a:cubicBezTo>
                        <a:pt x="210147" y="309926"/>
                        <a:pt x="191593" y="310055"/>
                        <a:pt x="175827" y="315310"/>
                      </a:cubicBezTo>
                      <a:cubicBezTo>
                        <a:pt x="165317" y="331076"/>
                        <a:pt x="158556" y="350130"/>
                        <a:pt x="144296" y="362607"/>
                      </a:cubicBezTo>
                      <a:cubicBezTo>
                        <a:pt x="115777" y="387561"/>
                        <a:pt x="49703" y="425669"/>
                        <a:pt x="49703" y="425669"/>
                      </a:cubicBezTo>
                      <a:cubicBezTo>
                        <a:pt x="8063" y="550588"/>
                        <a:pt x="23636" y="487478"/>
                        <a:pt x="2407" y="614855"/>
                      </a:cubicBezTo>
                      <a:cubicBezTo>
                        <a:pt x="7662" y="793531"/>
                        <a:pt x="-14211" y="975088"/>
                        <a:pt x="18172" y="1150883"/>
                      </a:cubicBezTo>
                      <a:cubicBezTo>
                        <a:pt x="25037" y="1188152"/>
                        <a:pt x="81234" y="1192924"/>
                        <a:pt x="112765" y="1213945"/>
                      </a:cubicBezTo>
                      <a:lnTo>
                        <a:pt x="207358" y="1277007"/>
                      </a:lnTo>
                      <a:cubicBezTo>
                        <a:pt x="223124" y="1292773"/>
                        <a:pt x="240381" y="1307176"/>
                        <a:pt x="254655" y="1324304"/>
                      </a:cubicBezTo>
                      <a:cubicBezTo>
                        <a:pt x="266785" y="1338860"/>
                        <a:pt x="271926" y="1359123"/>
                        <a:pt x="286186" y="1371600"/>
                      </a:cubicBezTo>
                      <a:cubicBezTo>
                        <a:pt x="314705" y="1396554"/>
                        <a:pt x="349248" y="1413641"/>
                        <a:pt x="380779" y="1434662"/>
                      </a:cubicBezTo>
                      <a:lnTo>
                        <a:pt x="428076" y="1466193"/>
                      </a:lnTo>
                      <a:cubicBezTo>
                        <a:pt x="518441" y="1601741"/>
                        <a:pt x="398117" y="1442225"/>
                        <a:pt x="506903" y="1529255"/>
                      </a:cubicBezTo>
                      <a:cubicBezTo>
                        <a:pt x="608774" y="1610753"/>
                        <a:pt x="466851" y="1552692"/>
                        <a:pt x="585731" y="1592317"/>
                      </a:cubicBezTo>
                      <a:cubicBezTo>
                        <a:pt x="617262" y="1571296"/>
                        <a:pt x="653528" y="1556051"/>
                        <a:pt x="680324" y="1529255"/>
                      </a:cubicBezTo>
                      <a:cubicBezTo>
                        <a:pt x="739372" y="1470208"/>
                        <a:pt x="706469" y="1489010"/>
                        <a:pt x="774917" y="1466193"/>
                      </a:cubicBezTo>
                      <a:cubicBezTo>
                        <a:pt x="785427" y="1450428"/>
                        <a:pt x="792188" y="1431374"/>
                        <a:pt x="806448" y="1418897"/>
                      </a:cubicBezTo>
                      <a:cubicBezTo>
                        <a:pt x="834967" y="1393943"/>
                        <a:pt x="901041" y="1355835"/>
                        <a:pt x="901041" y="1355835"/>
                      </a:cubicBezTo>
                      <a:cubicBezTo>
                        <a:pt x="985124" y="1229710"/>
                        <a:pt x="874765" y="1382111"/>
                        <a:pt x="979869" y="1277007"/>
                      </a:cubicBezTo>
                      <a:cubicBezTo>
                        <a:pt x="993267" y="1263609"/>
                        <a:pt x="997140" y="1242187"/>
                        <a:pt x="1011400" y="1229710"/>
                      </a:cubicBezTo>
                      <a:cubicBezTo>
                        <a:pt x="1039919" y="1204756"/>
                        <a:pt x="1079197" y="1193444"/>
                        <a:pt x="1105993" y="1166648"/>
                      </a:cubicBezTo>
                      <a:cubicBezTo>
                        <a:pt x="1166687" y="1105954"/>
                        <a:pt x="1140921" y="1137903"/>
                        <a:pt x="1184821" y="1072055"/>
                      </a:cubicBezTo>
                      <a:cubicBezTo>
                        <a:pt x="1226861" y="945934"/>
                        <a:pt x="1184821" y="1103585"/>
                        <a:pt x="1184821" y="977462"/>
                      </a:cubicBezTo>
                      <a:cubicBezTo>
                        <a:pt x="1184821" y="893215"/>
                        <a:pt x="1189203" y="808688"/>
                        <a:pt x="1200586" y="725214"/>
                      </a:cubicBezTo>
                      <a:cubicBezTo>
                        <a:pt x="1205077" y="692282"/>
                        <a:pt x="1221607" y="662152"/>
                        <a:pt x="1232117" y="630621"/>
                      </a:cubicBezTo>
                      <a:cubicBezTo>
                        <a:pt x="1256357" y="557901"/>
                        <a:pt x="1244623" y="599624"/>
                        <a:pt x="1263648" y="504497"/>
                      </a:cubicBezTo>
                      <a:cubicBezTo>
                        <a:pt x="1254108" y="456796"/>
                        <a:pt x="1255717" y="412817"/>
                        <a:pt x="1216352" y="378372"/>
                      </a:cubicBezTo>
                      <a:cubicBezTo>
                        <a:pt x="1187832" y="353417"/>
                        <a:pt x="1148554" y="342106"/>
                        <a:pt x="1121758" y="315310"/>
                      </a:cubicBezTo>
                      <a:cubicBezTo>
                        <a:pt x="1062711" y="256263"/>
                        <a:pt x="1095613" y="275065"/>
                        <a:pt x="1027165" y="252248"/>
                      </a:cubicBezTo>
                      <a:cubicBezTo>
                        <a:pt x="974013" y="172521"/>
                        <a:pt x="1024487" y="227261"/>
                        <a:pt x="948338" y="189186"/>
                      </a:cubicBezTo>
                      <a:cubicBezTo>
                        <a:pt x="931391" y="180712"/>
                        <a:pt x="915597" y="169785"/>
                        <a:pt x="901041" y="157655"/>
                      </a:cubicBezTo>
                      <a:cubicBezTo>
                        <a:pt x="883913" y="143382"/>
                        <a:pt x="873235" y="121187"/>
                        <a:pt x="853745" y="110359"/>
                      </a:cubicBezTo>
                      <a:cubicBezTo>
                        <a:pt x="824691" y="94218"/>
                        <a:pt x="790683" y="89338"/>
                        <a:pt x="759152" y="78828"/>
                      </a:cubicBezTo>
                      <a:lnTo>
                        <a:pt x="711855" y="63062"/>
                      </a:lnTo>
                      <a:lnTo>
                        <a:pt x="569965" y="15766"/>
                      </a:lnTo>
                      <a:lnTo>
                        <a:pt x="522669" y="0"/>
                      </a:lnTo>
                      <a:cubicBezTo>
                        <a:pt x="403788" y="39628"/>
                        <a:pt x="545713" y="-18436"/>
                        <a:pt x="443841" y="63062"/>
                      </a:cubicBezTo>
                      <a:cubicBezTo>
                        <a:pt x="391560" y="104887"/>
                        <a:pt x="396545" y="54495"/>
                        <a:pt x="396545" y="94593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FFFF00">
                        <a:tint val="66000"/>
                        <a:satMod val="160000"/>
                      </a:srgbClr>
                    </a:gs>
                    <a:gs pos="50000">
                      <a:srgbClr val="FFFF00">
                        <a:tint val="44500"/>
                        <a:satMod val="160000"/>
                      </a:srgbClr>
                    </a:gs>
                    <a:gs pos="100000">
                      <a:srgbClr val="FFC0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solidFill>
                    <a:srgbClr val="DBD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7" name="Freeform 26"/>
                <p:cNvSpPr/>
                <p:nvPr/>
              </p:nvSpPr>
              <p:spPr>
                <a:xfrm>
                  <a:off x="4932200" y="2049517"/>
                  <a:ext cx="1263648" cy="1592317"/>
                </a:xfrm>
                <a:custGeom>
                  <a:avLst/>
                  <a:gdLst>
                    <a:gd name="connsiteX0" fmla="*/ 506903 w 1263648"/>
                    <a:gd name="connsiteY0" fmla="*/ 31531 h 1592317"/>
                    <a:gd name="connsiteX1" fmla="*/ 428076 w 1263648"/>
                    <a:gd name="connsiteY1" fmla="*/ 78828 h 1592317"/>
                    <a:gd name="connsiteX2" fmla="*/ 380779 w 1263648"/>
                    <a:gd name="connsiteY2" fmla="*/ 126124 h 1592317"/>
                    <a:gd name="connsiteX3" fmla="*/ 333483 w 1263648"/>
                    <a:gd name="connsiteY3" fmla="*/ 157655 h 1592317"/>
                    <a:gd name="connsiteX4" fmla="*/ 254655 w 1263648"/>
                    <a:gd name="connsiteY4" fmla="*/ 252248 h 1592317"/>
                    <a:gd name="connsiteX5" fmla="*/ 223124 w 1263648"/>
                    <a:gd name="connsiteY5" fmla="*/ 299545 h 1592317"/>
                    <a:gd name="connsiteX6" fmla="*/ 175827 w 1263648"/>
                    <a:gd name="connsiteY6" fmla="*/ 315310 h 1592317"/>
                    <a:gd name="connsiteX7" fmla="*/ 144296 w 1263648"/>
                    <a:gd name="connsiteY7" fmla="*/ 362607 h 1592317"/>
                    <a:gd name="connsiteX8" fmla="*/ 49703 w 1263648"/>
                    <a:gd name="connsiteY8" fmla="*/ 425669 h 1592317"/>
                    <a:gd name="connsiteX9" fmla="*/ 2407 w 1263648"/>
                    <a:gd name="connsiteY9" fmla="*/ 614855 h 1592317"/>
                    <a:gd name="connsiteX10" fmla="*/ 18172 w 1263648"/>
                    <a:gd name="connsiteY10" fmla="*/ 1150883 h 1592317"/>
                    <a:gd name="connsiteX11" fmla="*/ 112765 w 1263648"/>
                    <a:gd name="connsiteY11" fmla="*/ 1213945 h 1592317"/>
                    <a:gd name="connsiteX12" fmla="*/ 207358 w 1263648"/>
                    <a:gd name="connsiteY12" fmla="*/ 1277007 h 1592317"/>
                    <a:gd name="connsiteX13" fmla="*/ 254655 w 1263648"/>
                    <a:gd name="connsiteY13" fmla="*/ 1324304 h 1592317"/>
                    <a:gd name="connsiteX14" fmla="*/ 286186 w 1263648"/>
                    <a:gd name="connsiteY14" fmla="*/ 1371600 h 1592317"/>
                    <a:gd name="connsiteX15" fmla="*/ 380779 w 1263648"/>
                    <a:gd name="connsiteY15" fmla="*/ 1434662 h 1592317"/>
                    <a:gd name="connsiteX16" fmla="*/ 428076 w 1263648"/>
                    <a:gd name="connsiteY16" fmla="*/ 1466193 h 1592317"/>
                    <a:gd name="connsiteX17" fmla="*/ 506903 w 1263648"/>
                    <a:gd name="connsiteY17" fmla="*/ 1529255 h 1592317"/>
                    <a:gd name="connsiteX18" fmla="*/ 585731 w 1263648"/>
                    <a:gd name="connsiteY18" fmla="*/ 1592317 h 1592317"/>
                    <a:gd name="connsiteX19" fmla="*/ 680324 w 1263648"/>
                    <a:gd name="connsiteY19" fmla="*/ 1529255 h 1592317"/>
                    <a:gd name="connsiteX20" fmla="*/ 774917 w 1263648"/>
                    <a:gd name="connsiteY20" fmla="*/ 1466193 h 1592317"/>
                    <a:gd name="connsiteX21" fmla="*/ 806448 w 1263648"/>
                    <a:gd name="connsiteY21" fmla="*/ 1418897 h 1592317"/>
                    <a:gd name="connsiteX22" fmla="*/ 901041 w 1263648"/>
                    <a:gd name="connsiteY22" fmla="*/ 1355835 h 1592317"/>
                    <a:gd name="connsiteX23" fmla="*/ 979869 w 1263648"/>
                    <a:gd name="connsiteY23" fmla="*/ 1277007 h 1592317"/>
                    <a:gd name="connsiteX24" fmla="*/ 1011400 w 1263648"/>
                    <a:gd name="connsiteY24" fmla="*/ 1229710 h 1592317"/>
                    <a:gd name="connsiteX25" fmla="*/ 1105993 w 1263648"/>
                    <a:gd name="connsiteY25" fmla="*/ 1166648 h 1592317"/>
                    <a:gd name="connsiteX26" fmla="*/ 1184821 w 1263648"/>
                    <a:gd name="connsiteY26" fmla="*/ 1072055 h 1592317"/>
                    <a:gd name="connsiteX27" fmla="*/ 1184821 w 1263648"/>
                    <a:gd name="connsiteY27" fmla="*/ 977462 h 1592317"/>
                    <a:gd name="connsiteX28" fmla="*/ 1200586 w 1263648"/>
                    <a:gd name="connsiteY28" fmla="*/ 725214 h 1592317"/>
                    <a:gd name="connsiteX29" fmla="*/ 1232117 w 1263648"/>
                    <a:gd name="connsiteY29" fmla="*/ 630621 h 1592317"/>
                    <a:gd name="connsiteX30" fmla="*/ 1263648 w 1263648"/>
                    <a:gd name="connsiteY30" fmla="*/ 504497 h 1592317"/>
                    <a:gd name="connsiteX31" fmla="*/ 1216352 w 1263648"/>
                    <a:gd name="connsiteY31" fmla="*/ 378372 h 1592317"/>
                    <a:gd name="connsiteX32" fmla="*/ 1121758 w 1263648"/>
                    <a:gd name="connsiteY32" fmla="*/ 315310 h 1592317"/>
                    <a:gd name="connsiteX33" fmla="*/ 1027165 w 1263648"/>
                    <a:gd name="connsiteY33" fmla="*/ 252248 h 1592317"/>
                    <a:gd name="connsiteX34" fmla="*/ 948338 w 1263648"/>
                    <a:gd name="connsiteY34" fmla="*/ 189186 h 1592317"/>
                    <a:gd name="connsiteX35" fmla="*/ 901041 w 1263648"/>
                    <a:gd name="connsiteY35" fmla="*/ 157655 h 1592317"/>
                    <a:gd name="connsiteX36" fmla="*/ 853745 w 1263648"/>
                    <a:gd name="connsiteY36" fmla="*/ 110359 h 1592317"/>
                    <a:gd name="connsiteX37" fmla="*/ 759152 w 1263648"/>
                    <a:gd name="connsiteY37" fmla="*/ 78828 h 1592317"/>
                    <a:gd name="connsiteX38" fmla="*/ 711855 w 1263648"/>
                    <a:gd name="connsiteY38" fmla="*/ 63062 h 1592317"/>
                    <a:gd name="connsiteX39" fmla="*/ 569965 w 1263648"/>
                    <a:gd name="connsiteY39" fmla="*/ 15766 h 1592317"/>
                    <a:gd name="connsiteX40" fmla="*/ 522669 w 1263648"/>
                    <a:gd name="connsiteY40" fmla="*/ 0 h 1592317"/>
                    <a:gd name="connsiteX41" fmla="*/ 443841 w 1263648"/>
                    <a:gd name="connsiteY41" fmla="*/ 63062 h 1592317"/>
                    <a:gd name="connsiteX42" fmla="*/ 396545 w 1263648"/>
                    <a:gd name="connsiteY42" fmla="*/ 94593 h 1592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1263648" h="1592317">
                      <a:moveTo>
                        <a:pt x="506903" y="31531"/>
                      </a:moveTo>
                      <a:cubicBezTo>
                        <a:pt x="480627" y="47297"/>
                        <a:pt x="452590" y="60442"/>
                        <a:pt x="428076" y="78828"/>
                      </a:cubicBezTo>
                      <a:cubicBezTo>
                        <a:pt x="410239" y="92205"/>
                        <a:pt x="397907" y="111851"/>
                        <a:pt x="380779" y="126124"/>
                      </a:cubicBezTo>
                      <a:cubicBezTo>
                        <a:pt x="366223" y="138254"/>
                        <a:pt x="349248" y="147145"/>
                        <a:pt x="333483" y="157655"/>
                      </a:cubicBezTo>
                      <a:cubicBezTo>
                        <a:pt x="255197" y="275085"/>
                        <a:pt x="355813" y="130859"/>
                        <a:pt x="254655" y="252248"/>
                      </a:cubicBezTo>
                      <a:cubicBezTo>
                        <a:pt x="242525" y="266804"/>
                        <a:pt x="237920" y="287708"/>
                        <a:pt x="223124" y="299545"/>
                      </a:cubicBezTo>
                      <a:cubicBezTo>
                        <a:pt x="210147" y="309926"/>
                        <a:pt x="191593" y="310055"/>
                        <a:pt x="175827" y="315310"/>
                      </a:cubicBezTo>
                      <a:cubicBezTo>
                        <a:pt x="165317" y="331076"/>
                        <a:pt x="158556" y="350130"/>
                        <a:pt x="144296" y="362607"/>
                      </a:cubicBezTo>
                      <a:cubicBezTo>
                        <a:pt x="115777" y="387561"/>
                        <a:pt x="49703" y="425669"/>
                        <a:pt x="49703" y="425669"/>
                      </a:cubicBezTo>
                      <a:cubicBezTo>
                        <a:pt x="8063" y="550588"/>
                        <a:pt x="23636" y="487478"/>
                        <a:pt x="2407" y="614855"/>
                      </a:cubicBezTo>
                      <a:cubicBezTo>
                        <a:pt x="7662" y="793531"/>
                        <a:pt x="-14211" y="975088"/>
                        <a:pt x="18172" y="1150883"/>
                      </a:cubicBezTo>
                      <a:cubicBezTo>
                        <a:pt x="25037" y="1188152"/>
                        <a:pt x="81234" y="1192924"/>
                        <a:pt x="112765" y="1213945"/>
                      </a:cubicBezTo>
                      <a:lnTo>
                        <a:pt x="207358" y="1277007"/>
                      </a:lnTo>
                      <a:cubicBezTo>
                        <a:pt x="223124" y="1292773"/>
                        <a:pt x="240381" y="1307176"/>
                        <a:pt x="254655" y="1324304"/>
                      </a:cubicBezTo>
                      <a:cubicBezTo>
                        <a:pt x="266785" y="1338860"/>
                        <a:pt x="271926" y="1359123"/>
                        <a:pt x="286186" y="1371600"/>
                      </a:cubicBezTo>
                      <a:cubicBezTo>
                        <a:pt x="314705" y="1396554"/>
                        <a:pt x="349248" y="1413641"/>
                        <a:pt x="380779" y="1434662"/>
                      </a:cubicBezTo>
                      <a:lnTo>
                        <a:pt x="428076" y="1466193"/>
                      </a:lnTo>
                      <a:cubicBezTo>
                        <a:pt x="518441" y="1601741"/>
                        <a:pt x="398117" y="1442225"/>
                        <a:pt x="506903" y="1529255"/>
                      </a:cubicBezTo>
                      <a:cubicBezTo>
                        <a:pt x="608774" y="1610753"/>
                        <a:pt x="466851" y="1552692"/>
                        <a:pt x="585731" y="1592317"/>
                      </a:cubicBezTo>
                      <a:cubicBezTo>
                        <a:pt x="617262" y="1571296"/>
                        <a:pt x="653528" y="1556051"/>
                        <a:pt x="680324" y="1529255"/>
                      </a:cubicBezTo>
                      <a:cubicBezTo>
                        <a:pt x="739372" y="1470208"/>
                        <a:pt x="706469" y="1489010"/>
                        <a:pt x="774917" y="1466193"/>
                      </a:cubicBezTo>
                      <a:cubicBezTo>
                        <a:pt x="785427" y="1450428"/>
                        <a:pt x="792188" y="1431374"/>
                        <a:pt x="806448" y="1418897"/>
                      </a:cubicBezTo>
                      <a:cubicBezTo>
                        <a:pt x="834967" y="1393943"/>
                        <a:pt x="901041" y="1355835"/>
                        <a:pt x="901041" y="1355835"/>
                      </a:cubicBezTo>
                      <a:cubicBezTo>
                        <a:pt x="985124" y="1229710"/>
                        <a:pt x="874765" y="1382111"/>
                        <a:pt x="979869" y="1277007"/>
                      </a:cubicBezTo>
                      <a:cubicBezTo>
                        <a:pt x="993267" y="1263609"/>
                        <a:pt x="997140" y="1242187"/>
                        <a:pt x="1011400" y="1229710"/>
                      </a:cubicBezTo>
                      <a:cubicBezTo>
                        <a:pt x="1039919" y="1204756"/>
                        <a:pt x="1079197" y="1193444"/>
                        <a:pt x="1105993" y="1166648"/>
                      </a:cubicBezTo>
                      <a:cubicBezTo>
                        <a:pt x="1166687" y="1105954"/>
                        <a:pt x="1140921" y="1137903"/>
                        <a:pt x="1184821" y="1072055"/>
                      </a:cubicBezTo>
                      <a:cubicBezTo>
                        <a:pt x="1226861" y="945934"/>
                        <a:pt x="1184821" y="1103585"/>
                        <a:pt x="1184821" y="977462"/>
                      </a:cubicBezTo>
                      <a:cubicBezTo>
                        <a:pt x="1184821" y="893215"/>
                        <a:pt x="1189203" y="808688"/>
                        <a:pt x="1200586" y="725214"/>
                      </a:cubicBezTo>
                      <a:cubicBezTo>
                        <a:pt x="1205077" y="692282"/>
                        <a:pt x="1221607" y="662152"/>
                        <a:pt x="1232117" y="630621"/>
                      </a:cubicBezTo>
                      <a:cubicBezTo>
                        <a:pt x="1256357" y="557901"/>
                        <a:pt x="1244623" y="599624"/>
                        <a:pt x="1263648" y="504497"/>
                      </a:cubicBezTo>
                      <a:cubicBezTo>
                        <a:pt x="1254108" y="456796"/>
                        <a:pt x="1255717" y="412817"/>
                        <a:pt x="1216352" y="378372"/>
                      </a:cubicBezTo>
                      <a:cubicBezTo>
                        <a:pt x="1187832" y="353417"/>
                        <a:pt x="1148554" y="342106"/>
                        <a:pt x="1121758" y="315310"/>
                      </a:cubicBezTo>
                      <a:cubicBezTo>
                        <a:pt x="1062711" y="256263"/>
                        <a:pt x="1095613" y="275065"/>
                        <a:pt x="1027165" y="252248"/>
                      </a:cubicBezTo>
                      <a:cubicBezTo>
                        <a:pt x="974013" y="172521"/>
                        <a:pt x="1024487" y="227261"/>
                        <a:pt x="948338" y="189186"/>
                      </a:cubicBezTo>
                      <a:cubicBezTo>
                        <a:pt x="931391" y="180712"/>
                        <a:pt x="915597" y="169785"/>
                        <a:pt x="901041" y="157655"/>
                      </a:cubicBezTo>
                      <a:cubicBezTo>
                        <a:pt x="883913" y="143382"/>
                        <a:pt x="873235" y="121187"/>
                        <a:pt x="853745" y="110359"/>
                      </a:cubicBezTo>
                      <a:cubicBezTo>
                        <a:pt x="824691" y="94218"/>
                        <a:pt x="790683" y="89338"/>
                        <a:pt x="759152" y="78828"/>
                      </a:cubicBezTo>
                      <a:lnTo>
                        <a:pt x="711855" y="63062"/>
                      </a:lnTo>
                      <a:lnTo>
                        <a:pt x="569965" y="15766"/>
                      </a:lnTo>
                      <a:lnTo>
                        <a:pt x="522669" y="0"/>
                      </a:lnTo>
                      <a:cubicBezTo>
                        <a:pt x="403788" y="39628"/>
                        <a:pt x="545713" y="-18436"/>
                        <a:pt x="443841" y="63062"/>
                      </a:cubicBezTo>
                      <a:cubicBezTo>
                        <a:pt x="391560" y="104887"/>
                        <a:pt x="396545" y="54495"/>
                        <a:pt x="396545" y="94593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FFFF00">
                        <a:tint val="66000"/>
                        <a:satMod val="160000"/>
                      </a:srgbClr>
                    </a:gs>
                    <a:gs pos="50000">
                      <a:srgbClr val="FFFF00">
                        <a:tint val="44500"/>
                        <a:satMod val="160000"/>
                      </a:srgbClr>
                    </a:gs>
                    <a:gs pos="100000">
                      <a:srgbClr val="FFC0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solidFill>
                    <a:srgbClr val="DBD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" name="Freeform 27"/>
                <p:cNvSpPr/>
                <p:nvPr/>
              </p:nvSpPr>
              <p:spPr>
                <a:xfrm>
                  <a:off x="2591569" y="2209799"/>
                  <a:ext cx="1263648" cy="1592317"/>
                </a:xfrm>
                <a:custGeom>
                  <a:avLst/>
                  <a:gdLst>
                    <a:gd name="connsiteX0" fmla="*/ 506903 w 1263648"/>
                    <a:gd name="connsiteY0" fmla="*/ 31531 h 1592317"/>
                    <a:gd name="connsiteX1" fmla="*/ 428076 w 1263648"/>
                    <a:gd name="connsiteY1" fmla="*/ 78828 h 1592317"/>
                    <a:gd name="connsiteX2" fmla="*/ 380779 w 1263648"/>
                    <a:gd name="connsiteY2" fmla="*/ 126124 h 1592317"/>
                    <a:gd name="connsiteX3" fmla="*/ 333483 w 1263648"/>
                    <a:gd name="connsiteY3" fmla="*/ 157655 h 1592317"/>
                    <a:gd name="connsiteX4" fmla="*/ 254655 w 1263648"/>
                    <a:gd name="connsiteY4" fmla="*/ 252248 h 1592317"/>
                    <a:gd name="connsiteX5" fmla="*/ 223124 w 1263648"/>
                    <a:gd name="connsiteY5" fmla="*/ 299545 h 1592317"/>
                    <a:gd name="connsiteX6" fmla="*/ 175827 w 1263648"/>
                    <a:gd name="connsiteY6" fmla="*/ 315310 h 1592317"/>
                    <a:gd name="connsiteX7" fmla="*/ 144296 w 1263648"/>
                    <a:gd name="connsiteY7" fmla="*/ 362607 h 1592317"/>
                    <a:gd name="connsiteX8" fmla="*/ 49703 w 1263648"/>
                    <a:gd name="connsiteY8" fmla="*/ 425669 h 1592317"/>
                    <a:gd name="connsiteX9" fmla="*/ 2407 w 1263648"/>
                    <a:gd name="connsiteY9" fmla="*/ 614855 h 1592317"/>
                    <a:gd name="connsiteX10" fmla="*/ 18172 w 1263648"/>
                    <a:gd name="connsiteY10" fmla="*/ 1150883 h 1592317"/>
                    <a:gd name="connsiteX11" fmla="*/ 112765 w 1263648"/>
                    <a:gd name="connsiteY11" fmla="*/ 1213945 h 1592317"/>
                    <a:gd name="connsiteX12" fmla="*/ 207358 w 1263648"/>
                    <a:gd name="connsiteY12" fmla="*/ 1277007 h 1592317"/>
                    <a:gd name="connsiteX13" fmla="*/ 254655 w 1263648"/>
                    <a:gd name="connsiteY13" fmla="*/ 1324304 h 1592317"/>
                    <a:gd name="connsiteX14" fmla="*/ 286186 w 1263648"/>
                    <a:gd name="connsiteY14" fmla="*/ 1371600 h 1592317"/>
                    <a:gd name="connsiteX15" fmla="*/ 380779 w 1263648"/>
                    <a:gd name="connsiteY15" fmla="*/ 1434662 h 1592317"/>
                    <a:gd name="connsiteX16" fmla="*/ 428076 w 1263648"/>
                    <a:gd name="connsiteY16" fmla="*/ 1466193 h 1592317"/>
                    <a:gd name="connsiteX17" fmla="*/ 506903 w 1263648"/>
                    <a:gd name="connsiteY17" fmla="*/ 1529255 h 1592317"/>
                    <a:gd name="connsiteX18" fmla="*/ 585731 w 1263648"/>
                    <a:gd name="connsiteY18" fmla="*/ 1592317 h 1592317"/>
                    <a:gd name="connsiteX19" fmla="*/ 680324 w 1263648"/>
                    <a:gd name="connsiteY19" fmla="*/ 1529255 h 1592317"/>
                    <a:gd name="connsiteX20" fmla="*/ 774917 w 1263648"/>
                    <a:gd name="connsiteY20" fmla="*/ 1466193 h 1592317"/>
                    <a:gd name="connsiteX21" fmla="*/ 806448 w 1263648"/>
                    <a:gd name="connsiteY21" fmla="*/ 1418897 h 1592317"/>
                    <a:gd name="connsiteX22" fmla="*/ 901041 w 1263648"/>
                    <a:gd name="connsiteY22" fmla="*/ 1355835 h 1592317"/>
                    <a:gd name="connsiteX23" fmla="*/ 979869 w 1263648"/>
                    <a:gd name="connsiteY23" fmla="*/ 1277007 h 1592317"/>
                    <a:gd name="connsiteX24" fmla="*/ 1011400 w 1263648"/>
                    <a:gd name="connsiteY24" fmla="*/ 1229710 h 1592317"/>
                    <a:gd name="connsiteX25" fmla="*/ 1105993 w 1263648"/>
                    <a:gd name="connsiteY25" fmla="*/ 1166648 h 1592317"/>
                    <a:gd name="connsiteX26" fmla="*/ 1184821 w 1263648"/>
                    <a:gd name="connsiteY26" fmla="*/ 1072055 h 1592317"/>
                    <a:gd name="connsiteX27" fmla="*/ 1184821 w 1263648"/>
                    <a:gd name="connsiteY27" fmla="*/ 977462 h 1592317"/>
                    <a:gd name="connsiteX28" fmla="*/ 1200586 w 1263648"/>
                    <a:gd name="connsiteY28" fmla="*/ 725214 h 1592317"/>
                    <a:gd name="connsiteX29" fmla="*/ 1232117 w 1263648"/>
                    <a:gd name="connsiteY29" fmla="*/ 630621 h 1592317"/>
                    <a:gd name="connsiteX30" fmla="*/ 1263648 w 1263648"/>
                    <a:gd name="connsiteY30" fmla="*/ 504497 h 1592317"/>
                    <a:gd name="connsiteX31" fmla="*/ 1216352 w 1263648"/>
                    <a:gd name="connsiteY31" fmla="*/ 378372 h 1592317"/>
                    <a:gd name="connsiteX32" fmla="*/ 1121758 w 1263648"/>
                    <a:gd name="connsiteY32" fmla="*/ 315310 h 1592317"/>
                    <a:gd name="connsiteX33" fmla="*/ 1027165 w 1263648"/>
                    <a:gd name="connsiteY33" fmla="*/ 252248 h 1592317"/>
                    <a:gd name="connsiteX34" fmla="*/ 948338 w 1263648"/>
                    <a:gd name="connsiteY34" fmla="*/ 189186 h 1592317"/>
                    <a:gd name="connsiteX35" fmla="*/ 901041 w 1263648"/>
                    <a:gd name="connsiteY35" fmla="*/ 157655 h 1592317"/>
                    <a:gd name="connsiteX36" fmla="*/ 853745 w 1263648"/>
                    <a:gd name="connsiteY36" fmla="*/ 110359 h 1592317"/>
                    <a:gd name="connsiteX37" fmla="*/ 759152 w 1263648"/>
                    <a:gd name="connsiteY37" fmla="*/ 78828 h 1592317"/>
                    <a:gd name="connsiteX38" fmla="*/ 711855 w 1263648"/>
                    <a:gd name="connsiteY38" fmla="*/ 63062 h 1592317"/>
                    <a:gd name="connsiteX39" fmla="*/ 569965 w 1263648"/>
                    <a:gd name="connsiteY39" fmla="*/ 15766 h 1592317"/>
                    <a:gd name="connsiteX40" fmla="*/ 522669 w 1263648"/>
                    <a:gd name="connsiteY40" fmla="*/ 0 h 1592317"/>
                    <a:gd name="connsiteX41" fmla="*/ 443841 w 1263648"/>
                    <a:gd name="connsiteY41" fmla="*/ 63062 h 1592317"/>
                    <a:gd name="connsiteX42" fmla="*/ 396545 w 1263648"/>
                    <a:gd name="connsiteY42" fmla="*/ 94593 h 1592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1263648" h="1592317">
                      <a:moveTo>
                        <a:pt x="506903" y="31531"/>
                      </a:moveTo>
                      <a:cubicBezTo>
                        <a:pt x="480627" y="47297"/>
                        <a:pt x="452590" y="60442"/>
                        <a:pt x="428076" y="78828"/>
                      </a:cubicBezTo>
                      <a:cubicBezTo>
                        <a:pt x="410239" y="92205"/>
                        <a:pt x="397907" y="111851"/>
                        <a:pt x="380779" y="126124"/>
                      </a:cubicBezTo>
                      <a:cubicBezTo>
                        <a:pt x="366223" y="138254"/>
                        <a:pt x="349248" y="147145"/>
                        <a:pt x="333483" y="157655"/>
                      </a:cubicBezTo>
                      <a:cubicBezTo>
                        <a:pt x="255197" y="275085"/>
                        <a:pt x="355813" y="130859"/>
                        <a:pt x="254655" y="252248"/>
                      </a:cubicBezTo>
                      <a:cubicBezTo>
                        <a:pt x="242525" y="266804"/>
                        <a:pt x="237920" y="287708"/>
                        <a:pt x="223124" y="299545"/>
                      </a:cubicBezTo>
                      <a:cubicBezTo>
                        <a:pt x="210147" y="309926"/>
                        <a:pt x="191593" y="310055"/>
                        <a:pt x="175827" y="315310"/>
                      </a:cubicBezTo>
                      <a:cubicBezTo>
                        <a:pt x="165317" y="331076"/>
                        <a:pt x="158556" y="350130"/>
                        <a:pt x="144296" y="362607"/>
                      </a:cubicBezTo>
                      <a:cubicBezTo>
                        <a:pt x="115777" y="387561"/>
                        <a:pt x="49703" y="425669"/>
                        <a:pt x="49703" y="425669"/>
                      </a:cubicBezTo>
                      <a:cubicBezTo>
                        <a:pt x="8063" y="550588"/>
                        <a:pt x="23636" y="487478"/>
                        <a:pt x="2407" y="614855"/>
                      </a:cubicBezTo>
                      <a:cubicBezTo>
                        <a:pt x="7662" y="793531"/>
                        <a:pt x="-14211" y="975088"/>
                        <a:pt x="18172" y="1150883"/>
                      </a:cubicBezTo>
                      <a:cubicBezTo>
                        <a:pt x="25037" y="1188152"/>
                        <a:pt x="81234" y="1192924"/>
                        <a:pt x="112765" y="1213945"/>
                      </a:cubicBezTo>
                      <a:lnTo>
                        <a:pt x="207358" y="1277007"/>
                      </a:lnTo>
                      <a:cubicBezTo>
                        <a:pt x="223124" y="1292773"/>
                        <a:pt x="240381" y="1307176"/>
                        <a:pt x="254655" y="1324304"/>
                      </a:cubicBezTo>
                      <a:cubicBezTo>
                        <a:pt x="266785" y="1338860"/>
                        <a:pt x="271926" y="1359123"/>
                        <a:pt x="286186" y="1371600"/>
                      </a:cubicBezTo>
                      <a:cubicBezTo>
                        <a:pt x="314705" y="1396554"/>
                        <a:pt x="349248" y="1413641"/>
                        <a:pt x="380779" y="1434662"/>
                      </a:cubicBezTo>
                      <a:lnTo>
                        <a:pt x="428076" y="1466193"/>
                      </a:lnTo>
                      <a:cubicBezTo>
                        <a:pt x="518441" y="1601741"/>
                        <a:pt x="398117" y="1442225"/>
                        <a:pt x="506903" y="1529255"/>
                      </a:cubicBezTo>
                      <a:cubicBezTo>
                        <a:pt x="608774" y="1610753"/>
                        <a:pt x="466851" y="1552692"/>
                        <a:pt x="585731" y="1592317"/>
                      </a:cubicBezTo>
                      <a:cubicBezTo>
                        <a:pt x="617262" y="1571296"/>
                        <a:pt x="653528" y="1556051"/>
                        <a:pt x="680324" y="1529255"/>
                      </a:cubicBezTo>
                      <a:cubicBezTo>
                        <a:pt x="739372" y="1470208"/>
                        <a:pt x="706469" y="1489010"/>
                        <a:pt x="774917" y="1466193"/>
                      </a:cubicBezTo>
                      <a:cubicBezTo>
                        <a:pt x="785427" y="1450428"/>
                        <a:pt x="792188" y="1431374"/>
                        <a:pt x="806448" y="1418897"/>
                      </a:cubicBezTo>
                      <a:cubicBezTo>
                        <a:pt x="834967" y="1393943"/>
                        <a:pt x="901041" y="1355835"/>
                        <a:pt x="901041" y="1355835"/>
                      </a:cubicBezTo>
                      <a:cubicBezTo>
                        <a:pt x="985124" y="1229710"/>
                        <a:pt x="874765" y="1382111"/>
                        <a:pt x="979869" y="1277007"/>
                      </a:cubicBezTo>
                      <a:cubicBezTo>
                        <a:pt x="993267" y="1263609"/>
                        <a:pt x="997140" y="1242187"/>
                        <a:pt x="1011400" y="1229710"/>
                      </a:cubicBezTo>
                      <a:cubicBezTo>
                        <a:pt x="1039919" y="1204756"/>
                        <a:pt x="1079197" y="1193444"/>
                        <a:pt x="1105993" y="1166648"/>
                      </a:cubicBezTo>
                      <a:cubicBezTo>
                        <a:pt x="1166687" y="1105954"/>
                        <a:pt x="1140921" y="1137903"/>
                        <a:pt x="1184821" y="1072055"/>
                      </a:cubicBezTo>
                      <a:cubicBezTo>
                        <a:pt x="1226861" y="945934"/>
                        <a:pt x="1184821" y="1103585"/>
                        <a:pt x="1184821" y="977462"/>
                      </a:cubicBezTo>
                      <a:cubicBezTo>
                        <a:pt x="1184821" y="893215"/>
                        <a:pt x="1189203" y="808688"/>
                        <a:pt x="1200586" y="725214"/>
                      </a:cubicBezTo>
                      <a:cubicBezTo>
                        <a:pt x="1205077" y="692282"/>
                        <a:pt x="1221607" y="662152"/>
                        <a:pt x="1232117" y="630621"/>
                      </a:cubicBezTo>
                      <a:cubicBezTo>
                        <a:pt x="1256357" y="557901"/>
                        <a:pt x="1244623" y="599624"/>
                        <a:pt x="1263648" y="504497"/>
                      </a:cubicBezTo>
                      <a:cubicBezTo>
                        <a:pt x="1254108" y="456796"/>
                        <a:pt x="1255717" y="412817"/>
                        <a:pt x="1216352" y="378372"/>
                      </a:cubicBezTo>
                      <a:cubicBezTo>
                        <a:pt x="1187832" y="353417"/>
                        <a:pt x="1148554" y="342106"/>
                        <a:pt x="1121758" y="315310"/>
                      </a:cubicBezTo>
                      <a:cubicBezTo>
                        <a:pt x="1062711" y="256263"/>
                        <a:pt x="1095613" y="275065"/>
                        <a:pt x="1027165" y="252248"/>
                      </a:cubicBezTo>
                      <a:cubicBezTo>
                        <a:pt x="974013" y="172521"/>
                        <a:pt x="1024487" y="227261"/>
                        <a:pt x="948338" y="189186"/>
                      </a:cubicBezTo>
                      <a:cubicBezTo>
                        <a:pt x="931391" y="180712"/>
                        <a:pt x="915597" y="169785"/>
                        <a:pt x="901041" y="157655"/>
                      </a:cubicBezTo>
                      <a:cubicBezTo>
                        <a:pt x="883913" y="143382"/>
                        <a:pt x="873235" y="121187"/>
                        <a:pt x="853745" y="110359"/>
                      </a:cubicBezTo>
                      <a:cubicBezTo>
                        <a:pt x="824691" y="94218"/>
                        <a:pt x="790683" y="89338"/>
                        <a:pt x="759152" y="78828"/>
                      </a:cubicBezTo>
                      <a:lnTo>
                        <a:pt x="711855" y="63062"/>
                      </a:lnTo>
                      <a:lnTo>
                        <a:pt x="569965" y="15766"/>
                      </a:lnTo>
                      <a:lnTo>
                        <a:pt x="522669" y="0"/>
                      </a:lnTo>
                      <a:cubicBezTo>
                        <a:pt x="403788" y="39628"/>
                        <a:pt x="545713" y="-18436"/>
                        <a:pt x="443841" y="63062"/>
                      </a:cubicBezTo>
                      <a:cubicBezTo>
                        <a:pt x="391560" y="104887"/>
                        <a:pt x="396545" y="54495"/>
                        <a:pt x="396545" y="94593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FFFF00">
                        <a:tint val="66000"/>
                        <a:satMod val="160000"/>
                      </a:srgbClr>
                    </a:gs>
                    <a:gs pos="50000">
                      <a:srgbClr val="FFFF00">
                        <a:tint val="44500"/>
                        <a:satMod val="160000"/>
                      </a:srgbClr>
                    </a:gs>
                    <a:gs pos="100000">
                      <a:srgbClr val="FFC0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solidFill>
                    <a:srgbClr val="DBD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9" name="Rectangle 28"/>
                <p:cNvSpPr/>
                <p:nvPr/>
              </p:nvSpPr>
              <p:spPr>
                <a:xfrm>
                  <a:off x="1752600" y="1371600"/>
                  <a:ext cx="1470793" cy="312420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0" name="Rectangle 29"/>
                <p:cNvSpPr/>
                <p:nvPr/>
              </p:nvSpPr>
              <p:spPr>
                <a:xfrm>
                  <a:off x="5564024" y="1388679"/>
                  <a:ext cx="1470793" cy="312420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3" name="Freeform 22"/>
              <p:cNvSpPr/>
              <p:nvPr/>
            </p:nvSpPr>
            <p:spPr>
              <a:xfrm>
                <a:off x="-154644" y="27589"/>
                <a:ext cx="3711462" cy="1182414"/>
              </a:xfrm>
              <a:custGeom>
                <a:avLst/>
                <a:gdLst>
                  <a:gd name="connsiteX0" fmla="*/ 6566 w 3711462"/>
                  <a:gd name="connsiteY0" fmla="*/ 1119352 h 1182414"/>
                  <a:gd name="connsiteX1" fmla="*/ 211517 w 3711462"/>
                  <a:gd name="connsiteY1" fmla="*/ 1103587 h 1182414"/>
                  <a:gd name="connsiteX2" fmla="*/ 968262 w 3711462"/>
                  <a:gd name="connsiteY2" fmla="*/ 1072056 h 1182414"/>
                  <a:gd name="connsiteX3" fmla="*/ 1047090 w 3711462"/>
                  <a:gd name="connsiteY3" fmla="*/ 1056290 h 1182414"/>
                  <a:gd name="connsiteX4" fmla="*/ 1110152 w 3711462"/>
                  <a:gd name="connsiteY4" fmla="*/ 1040525 h 1182414"/>
                  <a:gd name="connsiteX5" fmla="*/ 1236276 w 3711462"/>
                  <a:gd name="connsiteY5" fmla="*/ 1024759 h 1182414"/>
                  <a:gd name="connsiteX6" fmla="*/ 1299338 w 3711462"/>
                  <a:gd name="connsiteY6" fmla="*/ 1008994 h 1182414"/>
                  <a:gd name="connsiteX7" fmla="*/ 1425462 w 3711462"/>
                  <a:gd name="connsiteY7" fmla="*/ 993228 h 1182414"/>
                  <a:gd name="connsiteX8" fmla="*/ 2119145 w 3711462"/>
                  <a:gd name="connsiteY8" fmla="*/ 1008994 h 1182414"/>
                  <a:gd name="connsiteX9" fmla="*/ 2213738 w 3711462"/>
                  <a:gd name="connsiteY9" fmla="*/ 1040525 h 1182414"/>
                  <a:gd name="connsiteX10" fmla="*/ 2339862 w 3711462"/>
                  <a:gd name="connsiteY10" fmla="*/ 1056290 h 1182414"/>
                  <a:gd name="connsiteX11" fmla="*/ 2418690 w 3711462"/>
                  <a:gd name="connsiteY11" fmla="*/ 1072056 h 1182414"/>
                  <a:gd name="connsiteX12" fmla="*/ 3128138 w 3711462"/>
                  <a:gd name="connsiteY12" fmla="*/ 1103587 h 1182414"/>
                  <a:gd name="connsiteX13" fmla="*/ 3301559 w 3711462"/>
                  <a:gd name="connsiteY13" fmla="*/ 1119352 h 1182414"/>
                  <a:gd name="connsiteX14" fmla="*/ 3348855 w 3711462"/>
                  <a:gd name="connsiteY14" fmla="*/ 1135118 h 1182414"/>
                  <a:gd name="connsiteX15" fmla="*/ 3538042 w 3711462"/>
                  <a:gd name="connsiteY15" fmla="*/ 1150883 h 1182414"/>
                  <a:gd name="connsiteX16" fmla="*/ 3616869 w 3711462"/>
                  <a:gd name="connsiteY16" fmla="*/ 1166649 h 1182414"/>
                  <a:gd name="connsiteX17" fmla="*/ 3664166 w 3711462"/>
                  <a:gd name="connsiteY17" fmla="*/ 1182414 h 1182414"/>
                  <a:gd name="connsiteX18" fmla="*/ 3711462 w 3711462"/>
                  <a:gd name="connsiteY18" fmla="*/ 1166649 h 1182414"/>
                  <a:gd name="connsiteX19" fmla="*/ 3695697 w 3711462"/>
                  <a:gd name="connsiteY19" fmla="*/ 1024759 h 1182414"/>
                  <a:gd name="connsiteX20" fmla="*/ 3632635 w 3711462"/>
                  <a:gd name="connsiteY20" fmla="*/ 851338 h 1182414"/>
                  <a:gd name="connsiteX21" fmla="*/ 3601104 w 3711462"/>
                  <a:gd name="connsiteY21" fmla="*/ 804042 h 1182414"/>
                  <a:gd name="connsiteX22" fmla="*/ 3553807 w 3711462"/>
                  <a:gd name="connsiteY22" fmla="*/ 693683 h 1182414"/>
                  <a:gd name="connsiteX23" fmla="*/ 3538042 w 3711462"/>
                  <a:gd name="connsiteY23" fmla="*/ 646387 h 1182414"/>
                  <a:gd name="connsiteX24" fmla="*/ 3490745 w 3711462"/>
                  <a:gd name="connsiteY24" fmla="*/ 567559 h 1182414"/>
                  <a:gd name="connsiteX25" fmla="*/ 3427683 w 3711462"/>
                  <a:gd name="connsiteY25" fmla="*/ 441435 h 1182414"/>
                  <a:gd name="connsiteX26" fmla="*/ 3364621 w 3711462"/>
                  <a:gd name="connsiteY26" fmla="*/ 394138 h 1182414"/>
                  <a:gd name="connsiteX27" fmla="*/ 3317324 w 3711462"/>
                  <a:gd name="connsiteY27" fmla="*/ 346842 h 1182414"/>
                  <a:gd name="connsiteX28" fmla="*/ 3206966 w 3711462"/>
                  <a:gd name="connsiteY28" fmla="*/ 268014 h 1182414"/>
                  <a:gd name="connsiteX29" fmla="*/ 3128138 w 3711462"/>
                  <a:gd name="connsiteY29" fmla="*/ 236483 h 1182414"/>
                  <a:gd name="connsiteX30" fmla="*/ 3065076 w 3711462"/>
                  <a:gd name="connsiteY30" fmla="*/ 189187 h 1182414"/>
                  <a:gd name="connsiteX31" fmla="*/ 3017780 w 3711462"/>
                  <a:gd name="connsiteY31" fmla="*/ 173421 h 1182414"/>
                  <a:gd name="connsiteX32" fmla="*/ 2970483 w 3711462"/>
                  <a:gd name="connsiteY32" fmla="*/ 141890 h 1182414"/>
                  <a:gd name="connsiteX33" fmla="*/ 2907421 w 3711462"/>
                  <a:gd name="connsiteY33" fmla="*/ 126125 h 1182414"/>
                  <a:gd name="connsiteX34" fmla="*/ 2702469 w 3711462"/>
                  <a:gd name="connsiteY34" fmla="*/ 78828 h 1182414"/>
                  <a:gd name="connsiteX35" fmla="*/ 2639407 w 3711462"/>
                  <a:gd name="connsiteY35" fmla="*/ 63063 h 1182414"/>
                  <a:gd name="connsiteX36" fmla="*/ 2592111 w 3711462"/>
                  <a:gd name="connsiteY36" fmla="*/ 47297 h 1182414"/>
                  <a:gd name="connsiteX37" fmla="*/ 2308331 w 3711462"/>
                  <a:gd name="connsiteY37" fmla="*/ 15766 h 1182414"/>
                  <a:gd name="connsiteX38" fmla="*/ 2213738 w 3711462"/>
                  <a:gd name="connsiteY38" fmla="*/ 0 h 1182414"/>
                  <a:gd name="connsiteX39" fmla="*/ 1772304 w 3711462"/>
                  <a:gd name="connsiteY39" fmla="*/ 15766 h 1182414"/>
                  <a:gd name="connsiteX40" fmla="*/ 1646180 w 3711462"/>
                  <a:gd name="connsiteY40" fmla="*/ 47297 h 1182414"/>
                  <a:gd name="connsiteX41" fmla="*/ 1598883 w 3711462"/>
                  <a:gd name="connsiteY41" fmla="*/ 78828 h 1182414"/>
                  <a:gd name="connsiteX42" fmla="*/ 1520055 w 3711462"/>
                  <a:gd name="connsiteY42" fmla="*/ 94594 h 1182414"/>
                  <a:gd name="connsiteX43" fmla="*/ 1456993 w 3711462"/>
                  <a:gd name="connsiteY43" fmla="*/ 126125 h 1182414"/>
                  <a:gd name="connsiteX44" fmla="*/ 1378166 w 3711462"/>
                  <a:gd name="connsiteY44" fmla="*/ 141890 h 1182414"/>
                  <a:gd name="connsiteX45" fmla="*/ 1315104 w 3711462"/>
                  <a:gd name="connsiteY45" fmla="*/ 189187 h 1182414"/>
                  <a:gd name="connsiteX46" fmla="*/ 1252042 w 3711462"/>
                  <a:gd name="connsiteY46" fmla="*/ 204952 h 1182414"/>
                  <a:gd name="connsiteX47" fmla="*/ 1204745 w 3711462"/>
                  <a:gd name="connsiteY47" fmla="*/ 220718 h 1182414"/>
                  <a:gd name="connsiteX48" fmla="*/ 1078621 w 3711462"/>
                  <a:gd name="connsiteY48" fmla="*/ 268014 h 1182414"/>
                  <a:gd name="connsiteX49" fmla="*/ 984028 w 3711462"/>
                  <a:gd name="connsiteY49" fmla="*/ 331076 h 1182414"/>
                  <a:gd name="connsiteX50" fmla="*/ 857904 w 3711462"/>
                  <a:gd name="connsiteY50" fmla="*/ 378373 h 1182414"/>
                  <a:gd name="connsiteX51" fmla="*/ 794842 w 3711462"/>
                  <a:gd name="connsiteY51" fmla="*/ 409904 h 1182414"/>
                  <a:gd name="connsiteX52" fmla="*/ 716014 w 3711462"/>
                  <a:gd name="connsiteY52" fmla="*/ 441435 h 1182414"/>
                  <a:gd name="connsiteX53" fmla="*/ 652952 w 3711462"/>
                  <a:gd name="connsiteY53" fmla="*/ 488731 h 1182414"/>
                  <a:gd name="connsiteX54" fmla="*/ 526828 w 3711462"/>
                  <a:gd name="connsiteY54" fmla="*/ 536028 h 1182414"/>
                  <a:gd name="connsiteX55" fmla="*/ 432235 w 3711462"/>
                  <a:gd name="connsiteY55" fmla="*/ 599090 h 1182414"/>
                  <a:gd name="connsiteX56" fmla="*/ 353407 w 3711462"/>
                  <a:gd name="connsiteY56" fmla="*/ 693683 h 1182414"/>
                  <a:gd name="connsiteX57" fmla="*/ 306111 w 3711462"/>
                  <a:gd name="connsiteY57" fmla="*/ 725214 h 1182414"/>
                  <a:gd name="connsiteX58" fmla="*/ 274580 w 3711462"/>
                  <a:gd name="connsiteY58" fmla="*/ 772511 h 1182414"/>
                  <a:gd name="connsiteX59" fmla="*/ 195752 w 3711462"/>
                  <a:gd name="connsiteY59" fmla="*/ 851338 h 1182414"/>
                  <a:gd name="connsiteX60" fmla="*/ 116924 w 3711462"/>
                  <a:gd name="connsiteY60" fmla="*/ 945931 h 1182414"/>
                  <a:gd name="connsiteX61" fmla="*/ 53862 w 3711462"/>
                  <a:gd name="connsiteY61" fmla="*/ 1087821 h 1182414"/>
                  <a:gd name="connsiteX62" fmla="*/ 6566 w 3711462"/>
                  <a:gd name="connsiteY62" fmla="*/ 1119352 h 1182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3711462" h="1182414">
                    <a:moveTo>
                      <a:pt x="6566" y="1119352"/>
                    </a:moveTo>
                    <a:cubicBezTo>
                      <a:pt x="32842" y="1121980"/>
                      <a:pt x="143051" y="1106272"/>
                      <a:pt x="211517" y="1103587"/>
                    </a:cubicBezTo>
                    <a:cubicBezTo>
                      <a:pt x="1001747" y="1072598"/>
                      <a:pt x="575257" y="1111355"/>
                      <a:pt x="968262" y="1072056"/>
                    </a:cubicBezTo>
                    <a:cubicBezTo>
                      <a:pt x="994538" y="1066801"/>
                      <a:pt x="1020932" y="1062103"/>
                      <a:pt x="1047090" y="1056290"/>
                    </a:cubicBezTo>
                    <a:cubicBezTo>
                      <a:pt x="1068242" y="1051590"/>
                      <a:pt x="1088779" y="1044087"/>
                      <a:pt x="1110152" y="1040525"/>
                    </a:cubicBezTo>
                    <a:cubicBezTo>
                      <a:pt x="1151944" y="1033560"/>
                      <a:pt x="1194484" y="1031724"/>
                      <a:pt x="1236276" y="1024759"/>
                    </a:cubicBezTo>
                    <a:cubicBezTo>
                      <a:pt x="1257649" y="1021197"/>
                      <a:pt x="1277965" y="1012556"/>
                      <a:pt x="1299338" y="1008994"/>
                    </a:cubicBezTo>
                    <a:cubicBezTo>
                      <a:pt x="1341130" y="1002029"/>
                      <a:pt x="1383421" y="998483"/>
                      <a:pt x="1425462" y="993228"/>
                    </a:cubicBezTo>
                    <a:cubicBezTo>
                      <a:pt x="1656690" y="998483"/>
                      <a:pt x="1888273" y="995142"/>
                      <a:pt x="2119145" y="1008994"/>
                    </a:cubicBezTo>
                    <a:cubicBezTo>
                      <a:pt x="2152322" y="1010985"/>
                      <a:pt x="2180758" y="1036403"/>
                      <a:pt x="2213738" y="1040525"/>
                    </a:cubicBezTo>
                    <a:cubicBezTo>
                      <a:pt x="2255779" y="1045780"/>
                      <a:pt x="2297986" y="1049848"/>
                      <a:pt x="2339862" y="1056290"/>
                    </a:cubicBezTo>
                    <a:cubicBezTo>
                      <a:pt x="2366347" y="1060365"/>
                      <a:pt x="2392057" y="1069097"/>
                      <a:pt x="2418690" y="1072056"/>
                    </a:cubicBezTo>
                    <a:cubicBezTo>
                      <a:pt x="2631829" y="1095738"/>
                      <a:pt x="2946966" y="1097925"/>
                      <a:pt x="3128138" y="1103587"/>
                    </a:cubicBezTo>
                    <a:cubicBezTo>
                      <a:pt x="3185945" y="1108842"/>
                      <a:pt x="3244097" y="1111143"/>
                      <a:pt x="3301559" y="1119352"/>
                    </a:cubicBezTo>
                    <a:cubicBezTo>
                      <a:pt x="3318010" y="1121702"/>
                      <a:pt x="3332383" y="1132922"/>
                      <a:pt x="3348855" y="1135118"/>
                    </a:cubicBezTo>
                    <a:cubicBezTo>
                      <a:pt x="3411581" y="1143481"/>
                      <a:pt x="3474980" y="1145628"/>
                      <a:pt x="3538042" y="1150883"/>
                    </a:cubicBezTo>
                    <a:cubicBezTo>
                      <a:pt x="3564318" y="1156138"/>
                      <a:pt x="3590873" y="1160150"/>
                      <a:pt x="3616869" y="1166649"/>
                    </a:cubicBezTo>
                    <a:cubicBezTo>
                      <a:pt x="3632991" y="1170680"/>
                      <a:pt x="3647548" y="1182414"/>
                      <a:pt x="3664166" y="1182414"/>
                    </a:cubicBezTo>
                    <a:cubicBezTo>
                      <a:pt x="3680784" y="1182414"/>
                      <a:pt x="3695697" y="1171904"/>
                      <a:pt x="3711462" y="1166649"/>
                    </a:cubicBezTo>
                    <a:cubicBezTo>
                      <a:pt x="3706207" y="1119352"/>
                      <a:pt x="3705030" y="1071423"/>
                      <a:pt x="3695697" y="1024759"/>
                    </a:cubicBezTo>
                    <a:cubicBezTo>
                      <a:pt x="3690792" y="1000233"/>
                      <a:pt x="3646218" y="878505"/>
                      <a:pt x="3632635" y="851338"/>
                    </a:cubicBezTo>
                    <a:cubicBezTo>
                      <a:pt x="3624161" y="834391"/>
                      <a:pt x="3611614" y="819807"/>
                      <a:pt x="3601104" y="804042"/>
                    </a:cubicBezTo>
                    <a:cubicBezTo>
                      <a:pt x="3568291" y="672794"/>
                      <a:pt x="3608245" y="802561"/>
                      <a:pt x="3553807" y="693683"/>
                    </a:cubicBezTo>
                    <a:cubicBezTo>
                      <a:pt x="3546375" y="678819"/>
                      <a:pt x="3545474" y="661251"/>
                      <a:pt x="3538042" y="646387"/>
                    </a:cubicBezTo>
                    <a:cubicBezTo>
                      <a:pt x="3524338" y="618979"/>
                      <a:pt x="3505273" y="594539"/>
                      <a:pt x="3490745" y="567559"/>
                    </a:cubicBezTo>
                    <a:cubicBezTo>
                      <a:pt x="3468461" y="526174"/>
                      <a:pt x="3465286" y="469637"/>
                      <a:pt x="3427683" y="441435"/>
                    </a:cubicBezTo>
                    <a:cubicBezTo>
                      <a:pt x="3406662" y="425669"/>
                      <a:pt x="3384571" y="411238"/>
                      <a:pt x="3364621" y="394138"/>
                    </a:cubicBezTo>
                    <a:cubicBezTo>
                      <a:pt x="3347693" y="379628"/>
                      <a:pt x="3334252" y="361352"/>
                      <a:pt x="3317324" y="346842"/>
                    </a:cubicBezTo>
                    <a:cubicBezTo>
                      <a:pt x="3307327" y="338273"/>
                      <a:pt x="3226929" y="277996"/>
                      <a:pt x="3206966" y="268014"/>
                    </a:cubicBezTo>
                    <a:cubicBezTo>
                      <a:pt x="3181654" y="255358"/>
                      <a:pt x="3152877" y="250227"/>
                      <a:pt x="3128138" y="236483"/>
                    </a:cubicBezTo>
                    <a:cubicBezTo>
                      <a:pt x="3105169" y="223722"/>
                      <a:pt x="3087890" y="202223"/>
                      <a:pt x="3065076" y="189187"/>
                    </a:cubicBezTo>
                    <a:cubicBezTo>
                      <a:pt x="3050647" y="180942"/>
                      <a:pt x="3032644" y="180853"/>
                      <a:pt x="3017780" y="173421"/>
                    </a:cubicBezTo>
                    <a:cubicBezTo>
                      <a:pt x="3000833" y="164947"/>
                      <a:pt x="2987899" y="149354"/>
                      <a:pt x="2970483" y="141890"/>
                    </a:cubicBezTo>
                    <a:cubicBezTo>
                      <a:pt x="2950567" y="133355"/>
                      <a:pt x="2928175" y="132351"/>
                      <a:pt x="2907421" y="126125"/>
                    </a:cubicBezTo>
                    <a:cubicBezTo>
                      <a:pt x="2698709" y="63512"/>
                      <a:pt x="2933906" y="120907"/>
                      <a:pt x="2702469" y="78828"/>
                    </a:cubicBezTo>
                    <a:cubicBezTo>
                      <a:pt x="2681151" y="74952"/>
                      <a:pt x="2660241" y="69016"/>
                      <a:pt x="2639407" y="63063"/>
                    </a:cubicBezTo>
                    <a:cubicBezTo>
                      <a:pt x="2623428" y="58498"/>
                      <a:pt x="2608562" y="49647"/>
                      <a:pt x="2592111" y="47297"/>
                    </a:cubicBezTo>
                    <a:cubicBezTo>
                      <a:pt x="2497892" y="33837"/>
                      <a:pt x="2402211" y="31413"/>
                      <a:pt x="2308331" y="15766"/>
                    </a:cubicBezTo>
                    <a:lnTo>
                      <a:pt x="2213738" y="0"/>
                    </a:lnTo>
                    <a:cubicBezTo>
                      <a:pt x="2066593" y="5255"/>
                      <a:pt x="1919273" y="6859"/>
                      <a:pt x="1772304" y="15766"/>
                    </a:cubicBezTo>
                    <a:cubicBezTo>
                      <a:pt x="1751828" y="17007"/>
                      <a:pt x="1672603" y="34085"/>
                      <a:pt x="1646180" y="47297"/>
                    </a:cubicBezTo>
                    <a:cubicBezTo>
                      <a:pt x="1629233" y="55771"/>
                      <a:pt x="1616624" y="72175"/>
                      <a:pt x="1598883" y="78828"/>
                    </a:cubicBezTo>
                    <a:cubicBezTo>
                      <a:pt x="1573793" y="88237"/>
                      <a:pt x="1546331" y="89339"/>
                      <a:pt x="1520055" y="94594"/>
                    </a:cubicBezTo>
                    <a:cubicBezTo>
                      <a:pt x="1499034" y="105104"/>
                      <a:pt x="1479289" y="118693"/>
                      <a:pt x="1456993" y="126125"/>
                    </a:cubicBezTo>
                    <a:cubicBezTo>
                      <a:pt x="1431572" y="134599"/>
                      <a:pt x="1402652" y="131007"/>
                      <a:pt x="1378166" y="141890"/>
                    </a:cubicBezTo>
                    <a:cubicBezTo>
                      <a:pt x="1354155" y="152562"/>
                      <a:pt x="1338606" y="177436"/>
                      <a:pt x="1315104" y="189187"/>
                    </a:cubicBezTo>
                    <a:cubicBezTo>
                      <a:pt x="1295724" y="198877"/>
                      <a:pt x="1272876" y="198999"/>
                      <a:pt x="1252042" y="204952"/>
                    </a:cubicBezTo>
                    <a:cubicBezTo>
                      <a:pt x="1236063" y="209517"/>
                      <a:pt x="1220020" y="214172"/>
                      <a:pt x="1204745" y="220718"/>
                    </a:cubicBezTo>
                    <a:cubicBezTo>
                      <a:pt x="1089329" y="270182"/>
                      <a:pt x="1194883" y="238949"/>
                      <a:pt x="1078621" y="268014"/>
                    </a:cubicBezTo>
                    <a:cubicBezTo>
                      <a:pt x="1047090" y="289035"/>
                      <a:pt x="1019979" y="319092"/>
                      <a:pt x="984028" y="331076"/>
                    </a:cubicBezTo>
                    <a:cubicBezTo>
                      <a:pt x="932024" y="348411"/>
                      <a:pt x="914457" y="353238"/>
                      <a:pt x="857904" y="378373"/>
                    </a:cubicBezTo>
                    <a:cubicBezTo>
                      <a:pt x="836428" y="387918"/>
                      <a:pt x="816318" y="400359"/>
                      <a:pt x="794842" y="409904"/>
                    </a:cubicBezTo>
                    <a:cubicBezTo>
                      <a:pt x="768981" y="421398"/>
                      <a:pt x="740753" y="427691"/>
                      <a:pt x="716014" y="441435"/>
                    </a:cubicBezTo>
                    <a:cubicBezTo>
                      <a:pt x="693045" y="454196"/>
                      <a:pt x="675234" y="474805"/>
                      <a:pt x="652952" y="488731"/>
                    </a:cubicBezTo>
                    <a:cubicBezTo>
                      <a:pt x="597987" y="523084"/>
                      <a:pt x="587358" y="520896"/>
                      <a:pt x="526828" y="536028"/>
                    </a:cubicBezTo>
                    <a:cubicBezTo>
                      <a:pt x="375944" y="686912"/>
                      <a:pt x="569132" y="507825"/>
                      <a:pt x="432235" y="599090"/>
                    </a:cubicBezTo>
                    <a:cubicBezTo>
                      <a:pt x="354753" y="650745"/>
                      <a:pt x="411572" y="635518"/>
                      <a:pt x="353407" y="693683"/>
                    </a:cubicBezTo>
                    <a:cubicBezTo>
                      <a:pt x="340009" y="707081"/>
                      <a:pt x="321876" y="714704"/>
                      <a:pt x="306111" y="725214"/>
                    </a:cubicBezTo>
                    <a:cubicBezTo>
                      <a:pt x="295601" y="740980"/>
                      <a:pt x="287057" y="758251"/>
                      <a:pt x="274580" y="772511"/>
                    </a:cubicBezTo>
                    <a:cubicBezTo>
                      <a:pt x="250110" y="800476"/>
                      <a:pt x="216364" y="820419"/>
                      <a:pt x="195752" y="851338"/>
                    </a:cubicBezTo>
                    <a:cubicBezTo>
                      <a:pt x="151854" y="917186"/>
                      <a:pt x="177619" y="885237"/>
                      <a:pt x="116924" y="945931"/>
                    </a:cubicBezTo>
                    <a:cubicBezTo>
                      <a:pt x="101313" y="992765"/>
                      <a:pt x="91338" y="1050345"/>
                      <a:pt x="53862" y="1087821"/>
                    </a:cubicBezTo>
                    <a:cubicBezTo>
                      <a:pt x="40464" y="1101219"/>
                      <a:pt x="-19710" y="1116724"/>
                      <a:pt x="6566" y="1119352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54" name="Group 53"/>
          <p:cNvGrpSpPr/>
          <p:nvPr/>
        </p:nvGrpSpPr>
        <p:grpSpPr>
          <a:xfrm>
            <a:off x="184566" y="1221099"/>
            <a:ext cx="8169878" cy="6364262"/>
            <a:chOff x="4549563" y="-3560197"/>
            <a:chExt cx="8169878" cy="6364262"/>
          </a:xfrm>
        </p:grpSpPr>
        <p:sp>
          <p:nvSpPr>
            <p:cNvPr id="53" name="Rectangle 52"/>
            <p:cNvSpPr/>
            <p:nvPr/>
          </p:nvSpPr>
          <p:spPr>
            <a:xfrm>
              <a:off x="6672449" y="-2282597"/>
              <a:ext cx="4679587" cy="418295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4549563" y="-3560197"/>
              <a:ext cx="8169878" cy="6364262"/>
              <a:chOff x="-976864" y="27589"/>
              <a:chExt cx="5282217" cy="4114800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-976864" y="613541"/>
                <a:ext cx="5282217" cy="3528848"/>
                <a:chOff x="1752600" y="984031"/>
                <a:chExt cx="5282217" cy="3528848"/>
              </a:xfrm>
            </p:grpSpPr>
            <p:sp>
              <p:nvSpPr>
                <p:cNvPr id="34" name="Freeform 33"/>
                <p:cNvSpPr/>
                <p:nvPr/>
              </p:nvSpPr>
              <p:spPr>
                <a:xfrm rot="1293772">
                  <a:off x="4427018" y="1155708"/>
                  <a:ext cx="1263648" cy="1592317"/>
                </a:xfrm>
                <a:custGeom>
                  <a:avLst/>
                  <a:gdLst>
                    <a:gd name="connsiteX0" fmla="*/ 506903 w 1263648"/>
                    <a:gd name="connsiteY0" fmla="*/ 31531 h 1592317"/>
                    <a:gd name="connsiteX1" fmla="*/ 428076 w 1263648"/>
                    <a:gd name="connsiteY1" fmla="*/ 78828 h 1592317"/>
                    <a:gd name="connsiteX2" fmla="*/ 380779 w 1263648"/>
                    <a:gd name="connsiteY2" fmla="*/ 126124 h 1592317"/>
                    <a:gd name="connsiteX3" fmla="*/ 333483 w 1263648"/>
                    <a:gd name="connsiteY3" fmla="*/ 157655 h 1592317"/>
                    <a:gd name="connsiteX4" fmla="*/ 254655 w 1263648"/>
                    <a:gd name="connsiteY4" fmla="*/ 252248 h 1592317"/>
                    <a:gd name="connsiteX5" fmla="*/ 223124 w 1263648"/>
                    <a:gd name="connsiteY5" fmla="*/ 299545 h 1592317"/>
                    <a:gd name="connsiteX6" fmla="*/ 175827 w 1263648"/>
                    <a:gd name="connsiteY6" fmla="*/ 315310 h 1592317"/>
                    <a:gd name="connsiteX7" fmla="*/ 144296 w 1263648"/>
                    <a:gd name="connsiteY7" fmla="*/ 362607 h 1592317"/>
                    <a:gd name="connsiteX8" fmla="*/ 49703 w 1263648"/>
                    <a:gd name="connsiteY8" fmla="*/ 425669 h 1592317"/>
                    <a:gd name="connsiteX9" fmla="*/ 2407 w 1263648"/>
                    <a:gd name="connsiteY9" fmla="*/ 614855 h 1592317"/>
                    <a:gd name="connsiteX10" fmla="*/ 18172 w 1263648"/>
                    <a:gd name="connsiteY10" fmla="*/ 1150883 h 1592317"/>
                    <a:gd name="connsiteX11" fmla="*/ 112765 w 1263648"/>
                    <a:gd name="connsiteY11" fmla="*/ 1213945 h 1592317"/>
                    <a:gd name="connsiteX12" fmla="*/ 207358 w 1263648"/>
                    <a:gd name="connsiteY12" fmla="*/ 1277007 h 1592317"/>
                    <a:gd name="connsiteX13" fmla="*/ 254655 w 1263648"/>
                    <a:gd name="connsiteY13" fmla="*/ 1324304 h 1592317"/>
                    <a:gd name="connsiteX14" fmla="*/ 286186 w 1263648"/>
                    <a:gd name="connsiteY14" fmla="*/ 1371600 h 1592317"/>
                    <a:gd name="connsiteX15" fmla="*/ 380779 w 1263648"/>
                    <a:gd name="connsiteY15" fmla="*/ 1434662 h 1592317"/>
                    <a:gd name="connsiteX16" fmla="*/ 428076 w 1263648"/>
                    <a:gd name="connsiteY16" fmla="*/ 1466193 h 1592317"/>
                    <a:gd name="connsiteX17" fmla="*/ 506903 w 1263648"/>
                    <a:gd name="connsiteY17" fmla="*/ 1529255 h 1592317"/>
                    <a:gd name="connsiteX18" fmla="*/ 585731 w 1263648"/>
                    <a:gd name="connsiteY18" fmla="*/ 1592317 h 1592317"/>
                    <a:gd name="connsiteX19" fmla="*/ 680324 w 1263648"/>
                    <a:gd name="connsiteY19" fmla="*/ 1529255 h 1592317"/>
                    <a:gd name="connsiteX20" fmla="*/ 774917 w 1263648"/>
                    <a:gd name="connsiteY20" fmla="*/ 1466193 h 1592317"/>
                    <a:gd name="connsiteX21" fmla="*/ 806448 w 1263648"/>
                    <a:gd name="connsiteY21" fmla="*/ 1418897 h 1592317"/>
                    <a:gd name="connsiteX22" fmla="*/ 901041 w 1263648"/>
                    <a:gd name="connsiteY22" fmla="*/ 1355835 h 1592317"/>
                    <a:gd name="connsiteX23" fmla="*/ 979869 w 1263648"/>
                    <a:gd name="connsiteY23" fmla="*/ 1277007 h 1592317"/>
                    <a:gd name="connsiteX24" fmla="*/ 1011400 w 1263648"/>
                    <a:gd name="connsiteY24" fmla="*/ 1229710 h 1592317"/>
                    <a:gd name="connsiteX25" fmla="*/ 1105993 w 1263648"/>
                    <a:gd name="connsiteY25" fmla="*/ 1166648 h 1592317"/>
                    <a:gd name="connsiteX26" fmla="*/ 1184821 w 1263648"/>
                    <a:gd name="connsiteY26" fmla="*/ 1072055 h 1592317"/>
                    <a:gd name="connsiteX27" fmla="*/ 1184821 w 1263648"/>
                    <a:gd name="connsiteY27" fmla="*/ 977462 h 1592317"/>
                    <a:gd name="connsiteX28" fmla="*/ 1200586 w 1263648"/>
                    <a:gd name="connsiteY28" fmla="*/ 725214 h 1592317"/>
                    <a:gd name="connsiteX29" fmla="*/ 1232117 w 1263648"/>
                    <a:gd name="connsiteY29" fmla="*/ 630621 h 1592317"/>
                    <a:gd name="connsiteX30" fmla="*/ 1263648 w 1263648"/>
                    <a:gd name="connsiteY30" fmla="*/ 504497 h 1592317"/>
                    <a:gd name="connsiteX31" fmla="*/ 1216352 w 1263648"/>
                    <a:gd name="connsiteY31" fmla="*/ 378372 h 1592317"/>
                    <a:gd name="connsiteX32" fmla="*/ 1121758 w 1263648"/>
                    <a:gd name="connsiteY32" fmla="*/ 315310 h 1592317"/>
                    <a:gd name="connsiteX33" fmla="*/ 1027165 w 1263648"/>
                    <a:gd name="connsiteY33" fmla="*/ 252248 h 1592317"/>
                    <a:gd name="connsiteX34" fmla="*/ 948338 w 1263648"/>
                    <a:gd name="connsiteY34" fmla="*/ 189186 h 1592317"/>
                    <a:gd name="connsiteX35" fmla="*/ 901041 w 1263648"/>
                    <a:gd name="connsiteY35" fmla="*/ 157655 h 1592317"/>
                    <a:gd name="connsiteX36" fmla="*/ 853745 w 1263648"/>
                    <a:gd name="connsiteY36" fmla="*/ 110359 h 1592317"/>
                    <a:gd name="connsiteX37" fmla="*/ 759152 w 1263648"/>
                    <a:gd name="connsiteY37" fmla="*/ 78828 h 1592317"/>
                    <a:gd name="connsiteX38" fmla="*/ 711855 w 1263648"/>
                    <a:gd name="connsiteY38" fmla="*/ 63062 h 1592317"/>
                    <a:gd name="connsiteX39" fmla="*/ 569965 w 1263648"/>
                    <a:gd name="connsiteY39" fmla="*/ 15766 h 1592317"/>
                    <a:gd name="connsiteX40" fmla="*/ 522669 w 1263648"/>
                    <a:gd name="connsiteY40" fmla="*/ 0 h 1592317"/>
                    <a:gd name="connsiteX41" fmla="*/ 443841 w 1263648"/>
                    <a:gd name="connsiteY41" fmla="*/ 63062 h 1592317"/>
                    <a:gd name="connsiteX42" fmla="*/ 396545 w 1263648"/>
                    <a:gd name="connsiteY42" fmla="*/ 94593 h 1592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1263648" h="1592317">
                      <a:moveTo>
                        <a:pt x="506903" y="31531"/>
                      </a:moveTo>
                      <a:cubicBezTo>
                        <a:pt x="480627" y="47297"/>
                        <a:pt x="452590" y="60442"/>
                        <a:pt x="428076" y="78828"/>
                      </a:cubicBezTo>
                      <a:cubicBezTo>
                        <a:pt x="410239" y="92205"/>
                        <a:pt x="397907" y="111851"/>
                        <a:pt x="380779" y="126124"/>
                      </a:cubicBezTo>
                      <a:cubicBezTo>
                        <a:pt x="366223" y="138254"/>
                        <a:pt x="349248" y="147145"/>
                        <a:pt x="333483" y="157655"/>
                      </a:cubicBezTo>
                      <a:cubicBezTo>
                        <a:pt x="255197" y="275085"/>
                        <a:pt x="355813" y="130859"/>
                        <a:pt x="254655" y="252248"/>
                      </a:cubicBezTo>
                      <a:cubicBezTo>
                        <a:pt x="242525" y="266804"/>
                        <a:pt x="237920" y="287708"/>
                        <a:pt x="223124" y="299545"/>
                      </a:cubicBezTo>
                      <a:cubicBezTo>
                        <a:pt x="210147" y="309926"/>
                        <a:pt x="191593" y="310055"/>
                        <a:pt x="175827" y="315310"/>
                      </a:cubicBezTo>
                      <a:cubicBezTo>
                        <a:pt x="165317" y="331076"/>
                        <a:pt x="158556" y="350130"/>
                        <a:pt x="144296" y="362607"/>
                      </a:cubicBezTo>
                      <a:cubicBezTo>
                        <a:pt x="115777" y="387561"/>
                        <a:pt x="49703" y="425669"/>
                        <a:pt x="49703" y="425669"/>
                      </a:cubicBezTo>
                      <a:cubicBezTo>
                        <a:pt x="8063" y="550588"/>
                        <a:pt x="23636" y="487478"/>
                        <a:pt x="2407" y="614855"/>
                      </a:cubicBezTo>
                      <a:cubicBezTo>
                        <a:pt x="7662" y="793531"/>
                        <a:pt x="-14211" y="975088"/>
                        <a:pt x="18172" y="1150883"/>
                      </a:cubicBezTo>
                      <a:cubicBezTo>
                        <a:pt x="25037" y="1188152"/>
                        <a:pt x="81234" y="1192924"/>
                        <a:pt x="112765" y="1213945"/>
                      </a:cubicBezTo>
                      <a:lnTo>
                        <a:pt x="207358" y="1277007"/>
                      </a:lnTo>
                      <a:cubicBezTo>
                        <a:pt x="223124" y="1292773"/>
                        <a:pt x="240381" y="1307176"/>
                        <a:pt x="254655" y="1324304"/>
                      </a:cubicBezTo>
                      <a:cubicBezTo>
                        <a:pt x="266785" y="1338860"/>
                        <a:pt x="271926" y="1359123"/>
                        <a:pt x="286186" y="1371600"/>
                      </a:cubicBezTo>
                      <a:cubicBezTo>
                        <a:pt x="314705" y="1396554"/>
                        <a:pt x="349248" y="1413641"/>
                        <a:pt x="380779" y="1434662"/>
                      </a:cubicBezTo>
                      <a:lnTo>
                        <a:pt x="428076" y="1466193"/>
                      </a:lnTo>
                      <a:cubicBezTo>
                        <a:pt x="518441" y="1601741"/>
                        <a:pt x="398117" y="1442225"/>
                        <a:pt x="506903" y="1529255"/>
                      </a:cubicBezTo>
                      <a:cubicBezTo>
                        <a:pt x="608774" y="1610753"/>
                        <a:pt x="466851" y="1552692"/>
                        <a:pt x="585731" y="1592317"/>
                      </a:cubicBezTo>
                      <a:cubicBezTo>
                        <a:pt x="617262" y="1571296"/>
                        <a:pt x="653528" y="1556051"/>
                        <a:pt x="680324" y="1529255"/>
                      </a:cubicBezTo>
                      <a:cubicBezTo>
                        <a:pt x="739372" y="1470208"/>
                        <a:pt x="706469" y="1489010"/>
                        <a:pt x="774917" y="1466193"/>
                      </a:cubicBezTo>
                      <a:cubicBezTo>
                        <a:pt x="785427" y="1450428"/>
                        <a:pt x="792188" y="1431374"/>
                        <a:pt x="806448" y="1418897"/>
                      </a:cubicBezTo>
                      <a:cubicBezTo>
                        <a:pt x="834967" y="1393943"/>
                        <a:pt x="901041" y="1355835"/>
                        <a:pt x="901041" y="1355835"/>
                      </a:cubicBezTo>
                      <a:cubicBezTo>
                        <a:pt x="985124" y="1229710"/>
                        <a:pt x="874765" y="1382111"/>
                        <a:pt x="979869" y="1277007"/>
                      </a:cubicBezTo>
                      <a:cubicBezTo>
                        <a:pt x="993267" y="1263609"/>
                        <a:pt x="997140" y="1242187"/>
                        <a:pt x="1011400" y="1229710"/>
                      </a:cubicBezTo>
                      <a:cubicBezTo>
                        <a:pt x="1039919" y="1204756"/>
                        <a:pt x="1079197" y="1193444"/>
                        <a:pt x="1105993" y="1166648"/>
                      </a:cubicBezTo>
                      <a:cubicBezTo>
                        <a:pt x="1166687" y="1105954"/>
                        <a:pt x="1140921" y="1137903"/>
                        <a:pt x="1184821" y="1072055"/>
                      </a:cubicBezTo>
                      <a:cubicBezTo>
                        <a:pt x="1226861" y="945934"/>
                        <a:pt x="1184821" y="1103585"/>
                        <a:pt x="1184821" y="977462"/>
                      </a:cubicBezTo>
                      <a:cubicBezTo>
                        <a:pt x="1184821" y="893215"/>
                        <a:pt x="1189203" y="808688"/>
                        <a:pt x="1200586" y="725214"/>
                      </a:cubicBezTo>
                      <a:cubicBezTo>
                        <a:pt x="1205077" y="692282"/>
                        <a:pt x="1221607" y="662152"/>
                        <a:pt x="1232117" y="630621"/>
                      </a:cubicBezTo>
                      <a:cubicBezTo>
                        <a:pt x="1256357" y="557901"/>
                        <a:pt x="1244623" y="599624"/>
                        <a:pt x="1263648" y="504497"/>
                      </a:cubicBezTo>
                      <a:cubicBezTo>
                        <a:pt x="1254108" y="456796"/>
                        <a:pt x="1255717" y="412817"/>
                        <a:pt x="1216352" y="378372"/>
                      </a:cubicBezTo>
                      <a:cubicBezTo>
                        <a:pt x="1187832" y="353417"/>
                        <a:pt x="1148554" y="342106"/>
                        <a:pt x="1121758" y="315310"/>
                      </a:cubicBezTo>
                      <a:cubicBezTo>
                        <a:pt x="1062711" y="256263"/>
                        <a:pt x="1095613" y="275065"/>
                        <a:pt x="1027165" y="252248"/>
                      </a:cubicBezTo>
                      <a:cubicBezTo>
                        <a:pt x="974013" y="172521"/>
                        <a:pt x="1024487" y="227261"/>
                        <a:pt x="948338" y="189186"/>
                      </a:cubicBezTo>
                      <a:cubicBezTo>
                        <a:pt x="931391" y="180712"/>
                        <a:pt x="915597" y="169785"/>
                        <a:pt x="901041" y="157655"/>
                      </a:cubicBezTo>
                      <a:cubicBezTo>
                        <a:pt x="883913" y="143382"/>
                        <a:pt x="873235" y="121187"/>
                        <a:pt x="853745" y="110359"/>
                      </a:cubicBezTo>
                      <a:cubicBezTo>
                        <a:pt x="824691" y="94218"/>
                        <a:pt x="790683" y="89338"/>
                        <a:pt x="759152" y="78828"/>
                      </a:cubicBezTo>
                      <a:lnTo>
                        <a:pt x="711855" y="63062"/>
                      </a:lnTo>
                      <a:lnTo>
                        <a:pt x="569965" y="15766"/>
                      </a:lnTo>
                      <a:lnTo>
                        <a:pt x="522669" y="0"/>
                      </a:lnTo>
                      <a:cubicBezTo>
                        <a:pt x="403788" y="39628"/>
                        <a:pt x="545713" y="-18436"/>
                        <a:pt x="443841" y="63062"/>
                      </a:cubicBezTo>
                      <a:cubicBezTo>
                        <a:pt x="391560" y="104887"/>
                        <a:pt x="396545" y="54495"/>
                        <a:pt x="396545" y="94593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FFFF00">
                        <a:tint val="66000"/>
                        <a:satMod val="160000"/>
                      </a:srgbClr>
                    </a:gs>
                    <a:gs pos="50000">
                      <a:srgbClr val="FFFF00">
                        <a:tint val="44500"/>
                        <a:satMod val="160000"/>
                      </a:srgbClr>
                    </a:gs>
                    <a:gs pos="100000">
                      <a:srgbClr val="FFC0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solidFill>
                    <a:srgbClr val="DBD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5" name="Freeform 34"/>
                <p:cNvSpPr/>
                <p:nvPr/>
              </p:nvSpPr>
              <p:spPr>
                <a:xfrm rot="10800000">
                  <a:off x="3124200" y="984031"/>
                  <a:ext cx="1263648" cy="1592317"/>
                </a:xfrm>
                <a:custGeom>
                  <a:avLst/>
                  <a:gdLst>
                    <a:gd name="connsiteX0" fmla="*/ 506903 w 1263648"/>
                    <a:gd name="connsiteY0" fmla="*/ 31531 h 1592317"/>
                    <a:gd name="connsiteX1" fmla="*/ 428076 w 1263648"/>
                    <a:gd name="connsiteY1" fmla="*/ 78828 h 1592317"/>
                    <a:gd name="connsiteX2" fmla="*/ 380779 w 1263648"/>
                    <a:gd name="connsiteY2" fmla="*/ 126124 h 1592317"/>
                    <a:gd name="connsiteX3" fmla="*/ 333483 w 1263648"/>
                    <a:gd name="connsiteY3" fmla="*/ 157655 h 1592317"/>
                    <a:gd name="connsiteX4" fmla="*/ 254655 w 1263648"/>
                    <a:gd name="connsiteY4" fmla="*/ 252248 h 1592317"/>
                    <a:gd name="connsiteX5" fmla="*/ 223124 w 1263648"/>
                    <a:gd name="connsiteY5" fmla="*/ 299545 h 1592317"/>
                    <a:gd name="connsiteX6" fmla="*/ 175827 w 1263648"/>
                    <a:gd name="connsiteY6" fmla="*/ 315310 h 1592317"/>
                    <a:gd name="connsiteX7" fmla="*/ 144296 w 1263648"/>
                    <a:gd name="connsiteY7" fmla="*/ 362607 h 1592317"/>
                    <a:gd name="connsiteX8" fmla="*/ 49703 w 1263648"/>
                    <a:gd name="connsiteY8" fmla="*/ 425669 h 1592317"/>
                    <a:gd name="connsiteX9" fmla="*/ 2407 w 1263648"/>
                    <a:gd name="connsiteY9" fmla="*/ 614855 h 1592317"/>
                    <a:gd name="connsiteX10" fmla="*/ 18172 w 1263648"/>
                    <a:gd name="connsiteY10" fmla="*/ 1150883 h 1592317"/>
                    <a:gd name="connsiteX11" fmla="*/ 112765 w 1263648"/>
                    <a:gd name="connsiteY11" fmla="*/ 1213945 h 1592317"/>
                    <a:gd name="connsiteX12" fmla="*/ 207358 w 1263648"/>
                    <a:gd name="connsiteY12" fmla="*/ 1277007 h 1592317"/>
                    <a:gd name="connsiteX13" fmla="*/ 254655 w 1263648"/>
                    <a:gd name="connsiteY13" fmla="*/ 1324304 h 1592317"/>
                    <a:gd name="connsiteX14" fmla="*/ 286186 w 1263648"/>
                    <a:gd name="connsiteY14" fmla="*/ 1371600 h 1592317"/>
                    <a:gd name="connsiteX15" fmla="*/ 380779 w 1263648"/>
                    <a:gd name="connsiteY15" fmla="*/ 1434662 h 1592317"/>
                    <a:gd name="connsiteX16" fmla="*/ 428076 w 1263648"/>
                    <a:gd name="connsiteY16" fmla="*/ 1466193 h 1592317"/>
                    <a:gd name="connsiteX17" fmla="*/ 506903 w 1263648"/>
                    <a:gd name="connsiteY17" fmla="*/ 1529255 h 1592317"/>
                    <a:gd name="connsiteX18" fmla="*/ 585731 w 1263648"/>
                    <a:gd name="connsiteY18" fmla="*/ 1592317 h 1592317"/>
                    <a:gd name="connsiteX19" fmla="*/ 680324 w 1263648"/>
                    <a:gd name="connsiteY19" fmla="*/ 1529255 h 1592317"/>
                    <a:gd name="connsiteX20" fmla="*/ 774917 w 1263648"/>
                    <a:gd name="connsiteY20" fmla="*/ 1466193 h 1592317"/>
                    <a:gd name="connsiteX21" fmla="*/ 806448 w 1263648"/>
                    <a:gd name="connsiteY21" fmla="*/ 1418897 h 1592317"/>
                    <a:gd name="connsiteX22" fmla="*/ 901041 w 1263648"/>
                    <a:gd name="connsiteY22" fmla="*/ 1355835 h 1592317"/>
                    <a:gd name="connsiteX23" fmla="*/ 979869 w 1263648"/>
                    <a:gd name="connsiteY23" fmla="*/ 1277007 h 1592317"/>
                    <a:gd name="connsiteX24" fmla="*/ 1011400 w 1263648"/>
                    <a:gd name="connsiteY24" fmla="*/ 1229710 h 1592317"/>
                    <a:gd name="connsiteX25" fmla="*/ 1105993 w 1263648"/>
                    <a:gd name="connsiteY25" fmla="*/ 1166648 h 1592317"/>
                    <a:gd name="connsiteX26" fmla="*/ 1184821 w 1263648"/>
                    <a:gd name="connsiteY26" fmla="*/ 1072055 h 1592317"/>
                    <a:gd name="connsiteX27" fmla="*/ 1184821 w 1263648"/>
                    <a:gd name="connsiteY27" fmla="*/ 977462 h 1592317"/>
                    <a:gd name="connsiteX28" fmla="*/ 1200586 w 1263648"/>
                    <a:gd name="connsiteY28" fmla="*/ 725214 h 1592317"/>
                    <a:gd name="connsiteX29" fmla="*/ 1232117 w 1263648"/>
                    <a:gd name="connsiteY29" fmla="*/ 630621 h 1592317"/>
                    <a:gd name="connsiteX30" fmla="*/ 1263648 w 1263648"/>
                    <a:gd name="connsiteY30" fmla="*/ 504497 h 1592317"/>
                    <a:gd name="connsiteX31" fmla="*/ 1216352 w 1263648"/>
                    <a:gd name="connsiteY31" fmla="*/ 378372 h 1592317"/>
                    <a:gd name="connsiteX32" fmla="*/ 1121758 w 1263648"/>
                    <a:gd name="connsiteY32" fmla="*/ 315310 h 1592317"/>
                    <a:gd name="connsiteX33" fmla="*/ 1027165 w 1263648"/>
                    <a:gd name="connsiteY33" fmla="*/ 252248 h 1592317"/>
                    <a:gd name="connsiteX34" fmla="*/ 948338 w 1263648"/>
                    <a:gd name="connsiteY34" fmla="*/ 189186 h 1592317"/>
                    <a:gd name="connsiteX35" fmla="*/ 901041 w 1263648"/>
                    <a:gd name="connsiteY35" fmla="*/ 157655 h 1592317"/>
                    <a:gd name="connsiteX36" fmla="*/ 853745 w 1263648"/>
                    <a:gd name="connsiteY36" fmla="*/ 110359 h 1592317"/>
                    <a:gd name="connsiteX37" fmla="*/ 759152 w 1263648"/>
                    <a:gd name="connsiteY37" fmla="*/ 78828 h 1592317"/>
                    <a:gd name="connsiteX38" fmla="*/ 711855 w 1263648"/>
                    <a:gd name="connsiteY38" fmla="*/ 63062 h 1592317"/>
                    <a:gd name="connsiteX39" fmla="*/ 569965 w 1263648"/>
                    <a:gd name="connsiteY39" fmla="*/ 15766 h 1592317"/>
                    <a:gd name="connsiteX40" fmla="*/ 522669 w 1263648"/>
                    <a:gd name="connsiteY40" fmla="*/ 0 h 1592317"/>
                    <a:gd name="connsiteX41" fmla="*/ 443841 w 1263648"/>
                    <a:gd name="connsiteY41" fmla="*/ 63062 h 1592317"/>
                    <a:gd name="connsiteX42" fmla="*/ 396545 w 1263648"/>
                    <a:gd name="connsiteY42" fmla="*/ 94593 h 1592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1263648" h="1592317">
                      <a:moveTo>
                        <a:pt x="506903" y="31531"/>
                      </a:moveTo>
                      <a:cubicBezTo>
                        <a:pt x="480627" y="47297"/>
                        <a:pt x="452590" y="60442"/>
                        <a:pt x="428076" y="78828"/>
                      </a:cubicBezTo>
                      <a:cubicBezTo>
                        <a:pt x="410239" y="92205"/>
                        <a:pt x="397907" y="111851"/>
                        <a:pt x="380779" y="126124"/>
                      </a:cubicBezTo>
                      <a:cubicBezTo>
                        <a:pt x="366223" y="138254"/>
                        <a:pt x="349248" y="147145"/>
                        <a:pt x="333483" y="157655"/>
                      </a:cubicBezTo>
                      <a:cubicBezTo>
                        <a:pt x="255197" y="275085"/>
                        <a:pt x="355813" y="130859"/>
                        <a:pt x="254655" y="252248"/>
                      </a:cubicBezTo>
                      <a:cubicBezTo>
                        <a:pt x="242525" y="266804"/>
                        <a:pt x="237920" y="287708"/>
                        <a:pt x="223124" y="299545"/>
                      </a:cubicBezTo>
                      <a:cubicBezTo>
                        <a:pt x="210147" y="309926"/>
                        <a:pt x="191593" y="310055"/>
                        <a:pt x="175827" y="315310"/>
                      </a:cubicBezTo>
                      <a:cubicBezTo>
                        <a:pt x="165317" y="331076"/>
                        <a:pt x="158556" y="350130"/>
                        <a:pt x="144296" y="362607"/>
                      </a:cubicBezTo>
                      <a:cubicBezTo>
                        <a:pt x="115777" y="387561"/>
                        <a:pt x="49703" y="425669"/>
                        <a:pt x="49703" y="425669"/>
                      </a:cubicBezTo>
                      <a:cubicBezTo>
                        <a:pt x="8063" y="550588"/>
                        <a:pt x="23636" y="487478"/>
                        <a:pt x="2407" y="614855"/>
                      </a:cubicBezTo>
                      <a:cubicBezTo>
                        <a:pt x="7662" y="793531"/>
                        <a:pt x="-14211" y="975088"/>
                        <a:pt x="18172" y="1150883"/>
                      </a:cubicBezTo>
                      <a:cubicBezTo>
                        <a:pt x="25037" y="1188152"/>
                        <a:pt x="81234" y="1192924"/>
                        <a:pt x="112765" y="1213945"/>
                      </a:cubicBezTo>
                      <a:lnTo>
                        <a:pt x="207358" y="1277007"/>
                      </a:lnTo>
                      <a:cubicBezTo>
                        <a:pt x="223124" y="1292773"/>
                        <a:pt x="240381" y="1307176"/>
                        <a:pt x="254655" y="1324304"/>
                      </a:cubicBezTo>
                      <a:cubicBezTo>
                        <a:pt x="266785" y="1338860"/>
                        <a:pt x="271926" y="1359123"/>
                        <a:pt x="286186" y="1371600"/>
                      </a:cubicBezTo>
                      <a:cubicBezTo>
                        <a:pt x="314705" y="1396554"/>
                        <a:pt x="349248" y="1413641"/>
                        <a:pt x="380779" y="1434662"/>
                      </a:cubicBezTo>
                      <a:lnTo>
                        <a:pt x="428076" y="1466193"/>
                      </a:lnTo>
                      <a:cubicBezTo>
                        <a:pt x="518441" y="1601741"/>
                        <a:pt x="398117" y="1442225"/>
                        <a:pt x="506903" y="1529255"/>
                      </a:cubicBezTo>
                      <a:cubicBezTo>
                        <a:pt x="608774" y="1610753"/>
                        <a:pt x="466851" y="1552692"/>
                        <a:pt x="585731" y="1592317"/>
                      </a:cubicBezTo>
                      <a:cubicBezTo>
                        <a:pt x="617262" y="1571296"/>
                        <a:pt x="653528" y="1556051"/>
                        <a:pt x="680324" y="1529255"/>
                      </a:cubicBezTo>
                      <a:cubicBezTo>
                        <a:pt x="739372" y="1470208"/>
                        <a:pt x="706469" y="1489010"/>
                        <a:pt x="774917" y="1466193"/>
                      </a:cubicBezTo>
                      <a:cubicBezTo>
                        <a:pt x="785427" y="1450428"/>
                        <a:pt x="792188" y="1431374"/>
                        <a:pt x="806448" y="1418897"/>
                      </a:cubicBezTo>
                      <a:cubicBezTo>
                        <a:pt x="834967" y="1393943"/>
                        <a:pt x="901041" y="1355835"/>
                        <a:pt x="901041" y="1355835"/>
                      </a:cubicBezTo>
                      <a:cubicBezTo>
                        <a:pt x="985124" y="1229710"/>
                        <a:pt x="874765" y="1382111"/>
                        <a:pt x="979869" y="1277007"/>
                      </a:cubicBezTo>
                      <a:cubicBezTo>
                        <a:pt x="993267" y="1263609"/>
                        <a:pt x="997140" y="1242187"/>
                        <a:pt x="1011400" y="1229710"/>
                      </a:cubicBezTo>
                      <a:cubicBezTo>
                        <a:pt x="1039919" y="1204756"/>
                        <a:pt x="1079197" y="1193444"/>
                        <a:pt x="1105993" y="1166648"/>
                      </a:cubicBezTo>
                      <a:cubicBezTo>
                        <a:pt x="1166687" y="1105954"/>
                        <a:pt x="1140921" y="1137903"/>
                        <a:pt x="1184821" y="1072055"/>
                      </a:cubicBezTo>
                      <a:cubicBezTo>
                        <a:pt x="1226861" y="945934"/>
                        <a:pt x="1184821" y="1103585"/>
                        <a:pt x="1184821" y="977462"/>
                      </a:cubicBezTo>
                      <a:cubicBezTo>
                        <a:pt x="1184821" y="893215"/>
                        <a:pt x="1189203" y="808688"/>
                        <a:pt x="1200586" y="725214"/>
                      </a:cubicBezTo>
                      <a:cubicBezTo>
                        <a:pt x="1205077" y="692282"/>
                        <a:pt x="1221607" y="662152"/>
                        <a:pt x="1232117" y="630621"/>
                      </a:cubicBezTo>
                      <a:cubicBezTo>
                        <a:pt x="1256357" y="557901"/>
                        <a:pt x="1244623" y="599624"/>
                        <a:pt x="1263648" y="504497"/>
                      </a:cubicBezTo>
                      <a:cubicBezTo>
                        <a:pt x="1254108" y="456796"/>
                        <a:pt x="1255717" y="412817"/>
                        <a:pt x="1216352" y="378372"/>
                      </a:cubicBezTo>
                      <a:cubicBezTo>
                        <a:pt x="1187832" y="353417"/>
                        <a:pt x="1148554" y="342106"/>
                        <a:pt x="1121758" y="315310"/>
                      </a:cubicBezTo>
                      <a:cubicBezTo>
                        <a:pt x="1062711" y="256263"/>
                        <a:pt x="1095613" y="275065"/>
                        <a:pt x="1027165" y="252248"/>
                      </a:cubicBezTo>
                      <a:cubicBezTo>
                        <a:pt x="974013" y="172521"/>
                        <a:pt x="1024487" y="227261"/>
                        <a:pt x="948338" y="189186"/>
                      </a:cubicBezTo>
                      <a:cubicBezTo>
                        <a:pt x="931391" y="180712"/>
                        <a:pt x="915597" y="169785"/>
                        <a:pt x="901041" y="157655"/>
                      </a:cubicBezTo>
                      <a:cubicBezTo>
                        <a:pt x="883913" y="143382"/>
                        <a:pt x="873235" y="121187"/>
                        <a:pt x="853745" y="110359"/>
                      </a:cubicBezTo>
                      <a:cubicBezTo>
                        <a:pt x="824691" y="94218"/>
                        <a:pt x="790683" y="89338"/>
                        <a:pt x="759152" y="78828"/>
                      </a:cubicBezTo>
                      <a:lnTo>
                        <a:pt x="711855" y="63062"/>
                      </a:lnTo>
                      <a:lnTo>
                        <a:pt x="569965" y="15766"/>
                      </a:lnTo>
                      <a:lnTo>
                        <a:pt x="522669" y="0"/>
                      </a:lnTo>
                      <a:cubicBezTo>
                        <a:pt x="403788" y="39628"/>
                        <a:pt x="545713" y="-18436"/>
                        <a:pt x="443841" y="63062"/>
                      </a:cubicBezTo>
                      <a:cubicBezTo>
                        <a:pt x="391560" y="104887"/>
                        <a:pt x="396545" y="54495"/>
                        <a:pt x="396545" y="94593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FFFF00">
                        <a:tint val="66000"/>
                        <a:satMod val="160000"/>
                      </a:srgbClr>
                    </a:gs>
                    <a:gs pos="50000">
                      <a:srgbClr val="FFFF00">
                        <a:tint val="44500"/>
                        <a:satMod val="160000"/>
                      </a:srgbClr>
                    </a:gs>
                    <a:gs pos="100000">
                      <a:srgbClr val="FFC0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solidFill>
                    <a:srgbClr val="DBD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6" name="Freeform 35"/>
                <p:cNvSpPr/>
                <p:nvPr/>
              </p:nvSpPr>
              <p:spPr>
                <a:xfrm>
                  <a:off x="3756024" y="2049517"/>
                  <a:ext cx="1263648" cy="1592317"/>
                </a:xfrm>
                <a:custGeom>
                  <a:avLst/>
                  <a:gdLst>
                    <a:gd name="connsiteX0" fmla="*/ 506903 w 1263648"/>
                    <a:gd name="connsiteY0" fmla="*/ 31531 h 1592317"/>
                    <a:gd name="connsiteX1" fmla="*/ 428076 w 1263648"/>
                    <a:gd name="connsiteY1" fmla="*/ 78828 h 1592317"/>
                    <a:gd name="connsiteX2" fmla="*/ 380779 w 1263648"/>
                    <a:gd name="connsiteY2" fmla="*/ 126124 h 1592317"/>
                    <a:gd name="connsiteX3" fmla="*/ 333483 w 1263648"/>
                    <a:gd name="connsiteY3" fmla="*/ 157655 h 1592317"/>
                    <a:gd name="connsiteX4" fmla="*/ 254655 w 1263648"/>
                    <a:gd name="connsiteY4" fmla="*/ 252248 h 1592317"/>
                    <a:gd name="connsiteX5" fmla="*/ 223124 w 1263648"/>
                    <a:gd name="connsiteY5" fmla="*/ 299545 h 1592317"/>
                    <a:gd name="connsiteX6" fmla="*/ 175827 w 1263648"/>
                    <a:gd name="connsiteY6" fmla="*/ 315310 h 1592317"/>
                    <a:gd name="connsiteX7" fmla="*/ 144296 w 1263648"/>
                    <a:gd name="connsiteY7" fmla="*/ 362607 h 1592317"/>
                    <a:gd name="connsiteX8" fmla="*/ 49703 w 1263648"/>
                    <a:gd name="connsiteY8" fmla="*/ 425669 h 1592317"/>
                    <a:gd name="connsiteX9" fmla="*/ 2407 w 1263648"/>
                    <a:gd name="connsiteY9" fmla="*/ 614855 h 1592317"/>
                    <a:gd name="connsiteX10" fmla="*/ 18172 w 1263648"/>
                    <a:gd name="connsiteY10" fmla="*/ 1150883 h 1592317"/>
                    <a:gd name="connsiteX11" fmla="*/ 112765 w 1263648"/>
                    <a:gd name="connsiteY11" fmla="*/ 1213945 h 1592317"/>
                    <a:gd name="connsiteX12" fmla="*/ 207358 w 1263648"/>
                    <a:gd name="connsiteY12" fmla="*/ 1277007 h 1592317"/>
                    <a:gd name="connsiteX13" fmla="*/ 254655 w 1263648"/>
                    <a:gd name="connsiteY13" fmla="*/ 1324304 h 1592317"/>
                    <a:gd name="connsiteX14" fmla="*/ 286186 w 1263648"/>
                    <a:gd name="connsiteY14" fmla="*/ 1371600 h 1592317"/>
                    <a:gd name="connsiteX15" fmla="*/ 380779 w 1263648"/>
                    <a:gd name="connsiteY15" fmla="*/ 1434662 h 1592317"/>
                    <a:gd name="connsiteX16" fmla="*/ 428076 w 1263648"/>
                    <a:gd name="connsiteY16" fmla="*/ 1466193 h 1592317"/>
                    <a:gd name="connsiteX17" fmla="*/ 506903 w 1263648"/>
                    <a:gd name="connsiteY17" fmla="*/ 1529255 h 1592317"/>
                    <a:gd name="connsiteX18" fmla="*/ 585731 w 1263648"/>
                    <a:gd name="connsiteY18" fmla="*/ 1592317 h 1592317"/>
                    <a:gd name="connsiteX19" fmla="*/ 680324 w 1263648"/>
                    <a:gd name="connsiteY19" fmla="*/ 1529255 h 1592317"/>
                    <a:gd name="connsiteX20" fmla="*/ 774917 w 1263648"/>
                    <a:gd name="connsiteY20" fmla="*/ 1466193 h 1592317"/>
                    <a:gd name="connsiteX21" fmla="*/ 806448 w 1263648"/>
                    <a:gd name="connsiteY21" fmla="*/ 1418897 h 1592317"/>
                    <a:gd name="connsiteX22" fmla="*/ 901041 w 1263648"/>
                    <a:gd name="connsiteY22" fmla="*/ 1355835 h 1592317"/>
                    <a:gd name="connsiteX23" fmla="*/ 979869 w 1263648"/>
                    <a:gd name="connsiteY23" fmla="*/ 1277007 h 1592317"/>
                    <a:gd name="connsiteX24" fmla="*/ 1011400 w 1263648"/>
                    <a:gd name="connsiteY24" fmla="*/ 1229710 h 1592317"/>
                    <a:gd name="connsiteX25" fmla="*/ 1105993 w 1263648"/>
                    <a:gd name="connsiteY25" fmla="*/ 1166648 h 1592317"/>
                    <a:gd name="connsiteX26" fmla="*/ 1184821 w 1263648"/>
                    <a:gd name="connsiteY26" fmla="*/ 1072055 h 1592317"/>
                    <a:gd name="connsiteX27" fmla="*/ 1184821 w 1263648"/>
                    <a:gd name="connsiteY27" fmla="*/ 977462 h 1592317"/>
                    <a:gd name="connsiteX28" fmla="*/ 1200586 w 1263648"/>
                    <a:gd name="connsiteY28" fmla="*/ 725214 h 1592317"/>
                    <a:gd name="connsiteX29" fmla="*/ 1232117 w 1263648"/>
                    <a:gd name="connsiteY29" fmla="*/ 630621 h 1592317"/>
                    <a:gd name="connsiteX30" fmla="*/ 1263648 w 1263648"/>
                    <a:gd name="connsiteY30" fmla="*/ 504497 h 1592317"/>
                    <a:gd name="connsiteX31" fmla="*/ 1216352 w 1263648"/>
                    <a:gd name="connsiteY31" fmla="*/ 378372 h 1592317"/>
                    <a:gd name="connsiteX32" fmla="*/ 1121758 w 1263648"/>
                    <a:gd name="connsiteY32" fmla="*/ 315310 h 1592317"/>
                    <a:gd name="connsiteX33" fmla="*/ 1027165 w 1263648"/>
                    <a:gd name="connsiteY33" fmla="*/ 252248 h 1592317"/>
                    <a:gd name="connsiteX34" fmla="*/ 948338 w 1263648"/>
                    <a:gd name="connsiteY34" fmla="*/ 189186 h 1592317"/>
                    <a:gd name="connsiteX35" fmla="*/ 901041 w 1263648"/>
                    <a:gd name="connsiteY35" fmla="*/ 157655 h 1592317"/>
                    <a:gd name="connsiteX36" fmla="*/ 853745 w 1263648"/>
                    <a:gd name="connsiteY36" fmla="*/ 110359 h 1592317"/>
                    <a:gd name="connsiteX37" fmla="*/ 759152 w 1263648"/>
                    <a:gd name="connsiteY37" fmla="*/ 78828 h 1592317"/>
                    <a:gd name="connsiteX38" fmla="*/ 711855 w 1263648"/>
                    <a:gd name="connsiteY38" fmla="*/ 63062 h 1592317"/>
                    <a:gd name="connsiteX39" fmla="*/ 569965 w 1263648"/>
                    <a:gd name="connsiteY39" fmla="*/ 15766 h 1592317"/>
                    <a:gd name="connsiteX40" fmla="*/ 522669 w 1263648"/>
                    <a:gd name="connsiteY40" fmla="*/ 0 h 1592317"/>
                    <a:gd name="connsiteX41" fmla="*/ 443841 w 1263648"/>
                    <a:gd name="connsiteY41" fmla="*/ 63062 h 1592317"/>
                    <a:gd name="connsiteX42" fmla="*/ 396545 w 1263648"/>
                    <a:gd name="connsiteY42" fmla="*/ 94593 h 1592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1263648" h="1592317">
                      <a:moveTo>
                        <a:pt x="506903" y="31531"/>
                      </a:moveTo>
                      <a:cubicBezTo>
                        <a:pt x="480627" y="47297"/>
                        <a:pt x="452590" y="60442"/>
                        <a:pt x="428076" y="78828"/>
                      </a:cubicBezTo>
                      <a:cubicBezTo>
                        <a:pt x="410239" y="92205"/>
                        <a:pt x="397907" y="111851"/>
                        <a:pt x="380779" y="126124"/>
                      </a:cubicBezTo>
                      <a:cubicBezTo>
                        <a:pt x="366223" y="138254"/>
                        <a:pt x="349248" y="147145"/>
                        <a:pt x="333483" y="157655"/>
                      </a:cubicBezTo>
                      <a:cubicBezTo>
                        <a:pt x="255197" y="275085"/>
                        <a:pt x="355813" y="130859"/>
                        <a:pt x="254655" y="252248"/>
                      </a:cubicBezTo>
                      <a:cubicBezTo>
                        <a:pt x="242525" y="266804"/>
                        <a:pt x="237920" y="287708"/>
                        <a:pt x="223124" y="299545"/>
                      </a:cubicBezTo>
                      <a:cubicBezTo>
                        <a:pt x="210147" y="309926"/>
                        <a:pt x="191593" y="310055"/>
                        <a:pt x="175827" y="315310"/>
                      </a:cubicBezTo>
                      <a:cubicBezTo>
                        <a:pt x="165317" y="331076"/>
                        <a:pt x="158556" y="350130"/>
                        <a:pt x="144296" y="362607"/>
                      </a:cubicBezTo>
                      <a:cubicBezTo>
                        <a:pt x="115777" y="387561"/>
                        <a:pt x="49703" y="425669"/>
                        <a:pt x="49703" y="425669"/>
                      </a:cubicBezTo>
                      <a:cubicBezTo>
                        <a:pt x="8063" y="550588"/>
                        <a:pt x="23636" y="487478"/>
                        <a:pt x="2407" y="614855"/>
                      </a:cubicBezTo>
                      <a:cubicBezTo>
                        <a:pt x="7662" y="793531"/>
                        <a:pt x="-14211" y="975088"/>
                        <a:pt x="18172" y="1150883"/>
                      </a:cubicBezTo>
                      <a:cubicBezTo>
                        <a:pt x="25037" y="1188152"/>
                        <a:pt x="81234" y="1192924"/>
                        <a:pt x="112765" y="1213945"/>
                      </a:cubicBezTo>
                      <a:lnTo>
                        <a:pt x="207358" y="1277007"/>
                      </a:lnTo>
                      <a:cubicBezTo>
                        <a:pt x="223124" y="1292773"/>
                        <a:pt x="240381" y="1307176"/>
                        <a:pt x="254655" y="1324304"/>
                      </a:cubicBezTo>
                      <a:cubicBezTo>
                        <a:pt x="266785" y="1338860"/>
                        <a:pt x="271926" y="1359123"/>
                        <a:pt x="286186" y="1371600"/>
                      </a:cubicBezTo>
                      <a:cubicBezTo>
                        <a:pt x="314705" y="1396554"/>
                        <a:pt x="349248" y="1413641"/>
                        <a:pt x="380779" y="1434662"/>
                      </a:cubicBezTo>
                      <a:lnTo>
                        <a:pt x="428076" y="1466193"/>
                      </a:lnTo>
                      <a:cubicBezTo>
                        <a:pt x="518441" y="1601741"/>
                        <a:pt x="398117" y="1442225"/>
                        <a:pt x="506903" y="1529255"/>
                      </a:cubicBezTo>
                      <a:cubicBezTo>
                        <a:pt x="608774" y="1610753"/>
                        <a:pt x="466851" y="1552692"/>
                        <a:pt x="585731" y="1592317"/>
                      </a:cubicBezTo>
                      <a:cubicBezTo>
                        <a:pt x="617262" y="1571296"/>
                        <a:pt x="653528" y="1556051"/>
                        <a:pt x="680324" y="1529255"/>
                      </a:cubicBezTo>
                      <a:cubicBezTo>
                        <a:pt x="739372" y="1470208"/>
                        <a:pt x="706469" y="1489010"/>
                        <a:pt x="774917" y="1466193"/>
                      </a:cubicBezTo>
                      <a:cubicBezTo>
                        <a:pt x="785427" y="1450428"/>
                        <a:pt x="792188" y="1431374"/>
                        <a:pt x="806448" y="1418897"/>
                      </a:cubicBezTo>
                      <a:cubicBezTo>
                        <a:pt x="834967" y="1393943"/>
                        <a:pt x="901041" y="1355835"/>
                        <a:pt x="901041" y="1355835"/>
                      </a:cubicBezTo>
                      <a:cubicBezTo>
                        <a:pt x="985124" y="1229710"/>
                        <a:pt x="874765" y="1382111"/>
                        <a:pt x="979869" y="1277007"/>
                      </a:cubicBezTo>
                      <a:cubicBezTo>
                        <a:pt x="993267" y="1263609"/>
                        <a:pt x="997140" y="1242187"/>
                        <a:pt x="1011400" y="1229710"/>
                      </a:cubicBezTo>
                      <a:cubicBezTo>
                        <a:pt x="1039919" y="1204756"/>
                        <a:pt x="1079197" y="1193444"/>
                        <a:pt x="1105993" y="1166648"/>
                      </a:cubicBezTo>
                      <a:cubicBezTo>
                        <a:pt x="1166687" y="1105954"/>
                        <a:pt x="1140921" y="1137903"/>
                        <a:pt x="1184821" y="1072055"/>
                      </a:cubicBezTo>
                      <a:cubicBezTo>
                        <a:pt x="1226861" y="945934"/>
                        <a:pt x="1184821" y="1103585"/>
                        <a:pt x="1184821" y="977462"/>
                      </a:cubicBezTo>
                      <a:cubicBezTo>
                        <a:pt x="1184821" y="893215"/>
                        <a:pt x="1189203" y="808688"/>
                        <a:pt x="1200586" y="725214"/>
                      </a:cubicBezTo>
                      <a:cubicBezTo>
                        <a:pt x="1205077" y="692282"/>
                        <a:pt x="1221607" y="662152"/>
                        <a:pt x="1232117" y="630621"/>
                      </a:cubicBezTo>
                      <a:cubicBezTo>
                        <a:pt x="1256357" y="557901"/>
                        <a:pt x="1244623" y="599624"/>
                        <a:pt x="1263648" y="504497"/>
                      </a:cubicBezTo>
                      <a:cubicBezTo>
                        <a:pt x="1254108" y="456796"/>
                        <a:pt x="1255717" y="412817"/>
                        <a:pt x="1216352" y="378372"/>
                      </a:cubicBezTo>
                      <a:cubicBezTo>
                        <a:pt x="1187832" y="353417"/>
                        <a:pt x="1148554" y="342106"/>
                        <a:pt x="1121758" y="315310"/>
                      </a:cubicBezTo>
                      <a:cubicBezTo>
                        <a:pt x="1062711" y="256263"/>
                        <a:pt x="1095613" y="275065"/>
                        <a:pt x="1027165" y="252248"/>
                      </a:cubicBezTo>
                      <a:cubicBezTo>
                        <a:pt x="974013" y="172521"/>
                        <a:pt x="1024487" y="227261"/>
                        <a:pt x="948338" y="189186"/>
                      </a:cubicBezTo>
                      <a:cubicBezTo>
                        <a:pt x="931391" y="180712"/>
                        <a:pt x="915597" y="169785"/>
                        <a:pt x="901041" y="157655"/>
                      </a:cubicBezTo>
                      <a:cubicBezTo>
                        <a:pt x="883913" y="143382"/>
                        <a:pt x="873235" y="121187"/>
                        <a:pt x="853745" y="110359"/>
                      </a:cubicBezTo>
                      <a:cubicBezTo>
                        <a:pt x="824691" y="94218"/>
                        <a:pt x="790683" y="89338"/>
                        <a:pt x="759152" y="78828"/>
                      </a:cubicBezTo>
                      <a:lnTo>
                        <a:pt x="711855" y="63062"/>
                      </a:lnTo>
                      <a:lnTo>
                        <a:pt x="569965" y="15766"/>
                      </a:lnTo>
                      <a:lnTo>
                        <a:pt x="522669" y="0"/>
                      </a:lnTo>
                      <a:cubicBezTo>
                        <a:pt x="403788" y="39628"/>
                        <a:pt x="545713" y="-18436"/>
                        <a:pt x="443841" y="63062"/>
                      </a:cubicBezTo>
                      <a:cubicBezTo>
                        <a:pt x="391560" y="104887"/>
                        <a:pt x="396545" y="54495"/>
                        <a:pt x="396545" y="94593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FFFF00">
                        <a:tint val="66000"/>
                        <a:satMod val="160000"/>
                      </a:srgbClr>
                    </a:gs>
                    <a:gs pos="50000">
                      <a:srgbClr val="FFFF00">
                        <a:tint val="44500"/>
                        <a:satMod val="160000"/>
                      </a:srgbClr>
                    </a:gs>
                    <a:gs pos="100000">
                      <a:srgbClr val="FFC0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solidFill>
                    <a:srgbClr val="DBD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7" name="Freeform 36"/>
                <p:cNvSpPr/>
                <p:nvPr/>
              </p:nvSpPr>
              <p:spPr>
                <a:xfrm>
                  <a:off x="4932200" y="2049517"/>
                  <a:ext cx="1263648" cy="1592317"/>
                </a:xfrm>
                <a:custGeom>
                  <a:avLst/>
                  <a:gdLst>
                    <a:gd name="connsiteX0" fmla="*/ 506903 w 1263648"/>
                    <a:gd name="connsiteY0" fmla="*/ 31531 h 1592317"/>
                    <a:gd name="connsiteX1" fmla="*/ 428076 w 1263648"/>
                    <a:gd name="connsiteY1" fmla="*/ 78828 h 1592317"/>
                    <a:gd name="connsiteX2" fmla="*/ 380779 w 1263648"/>
                    <a:gd name="connsiteY2" fmla="*/ 126124 h 1592317"/>
                    <a:gd name="connsiteX3" fmla="*/ 333483 w 1263648"/>
                    <a:gd name="connsiteY3" fmla="*/ 157655 h 1592317"/>
                    <a:gd name="connsiteX4" fmla="*/ 254655 w 1263648"/>
                    <a:gd name="connsiteY4" fmla="*/ 252248 h 1592317"/>
                    <a:gd name="connsiteX5" fmla="*/ 223124 w 1263648"/>
                    <a:gd name="connsiteY5" fmla="*/ 299545 h 1592317"/>
                    <a:gd name="connsiteX6" fmla="*/ 175827 w 1263648"/>
                    <a:gd name="connsiteY6" fmla="*/ 315310 h 1592317"/>
                    <a:gd name="connsiteX7" fmla="*/ 144296 w 1263648"/>
                    <a:gd name="connsiteY7" fmla="*/ 362607 h 1592317"/>
                    <a:gd name="connsiteX8" fmla="*/ 49703 w 1263648"/>
                    <a:gd name="connsiteY8" fmla="*/ 425669 h 1592317"/>
                    <a:gd name="connsiteX9" fmla="*/ 2407 w 1263648"/>
                    <a:gd name="connsiteY9" fmla="*/ 614855 h 1592317"/>
                    <a:gd name="connsiteX10" fmla="*/ 18172 w 1263648"/>
                    <a:gd name="connsiteY10" fmla="*/ 1150883 h 1592317"/>
                    <a:gd name="connsiteX11" fmla="*/ 112765 w 1263648"/>
                    <a:gd name="connsiteY11" fmla="*/ 1213945 h 1592317"/>
                    <a:gd name="connsiteX12" fmla="*/ 207358 w 1263648"/>
                    <a:gd name="connsiteY12" fmla="*/ 1277007 h 1592317"/>
                    <a:gd name="connsiteX13" fmla="*/ 254655 w 1263648"/>
                    <a:gd name="connsiteY13" fmla="*/ 1324304 h 1592317"/>
                    <a:gd name="connsiteX14" fmla="*/ 286186 w 1263648"/>
                    <a:gd name="connsiteY14" fmla="*/ 1371600 h 1592317"/>
                    <a:gd name="connsiteX15" fmla="*/ 380779 w 1263648"/>
                    <a:gd name="connsiteY15" fmla="*/ 1434662 h 1592317"/>
                    <a:gd name="connsiteX16" fmla="*/ 428076 w 1263648"/>
                    <a:gd name="connsiteY16" fmla="*/ 1466193 h 1592317"/>
                    <a:gd name="connsiteX17" fmla="*/ 506903 w 1263648"/>
                    <a:gd name="connsiteY17" fmla="*/ 1529255 h 1592317"/>
                    <a:gd name="connsiteX18" fmla="*/ 585731 w 1263648"/>
                    <a:gd name="connsiteY18" fmla="*/ 1592317 h 1592317"/>
                    <a:gd name="connsiteX19" fmla="*/ 680324 w 1263648"/>
                    <a:gd name="connsiteY19" fmla="*/ 1529255 h 1592317"/>
                    <a:gd name="connsiteX20" fmla="*/ 774917 w 1263648"/>
                    <a:gd name="connsiteY20" fmla="*/ 1466193 h 1592317"/>
                    <a:gd name="connsiteX21" fmla="*/ 806448 w 1263648"/>
                    <a:gd name="connsiteY21" fmla="*/ 1418897 h 1592317"/>
                    <a:gd name="connsiteX22" fmla="*/ 901041 w 1263648"/>
                    <a:gd name="connsiteY22" fmla="*/ 1355835 h 1592317"/>
                    <a:gd name="connsiteX23" fmla="*/ 979869 w 1263648"/>
                    <a:gd name="connsiteY23" fmla="*/ 1277007 h 1592317"/>
                    <a:gd name="connsiteX24" fmla="*/ 1011400 w 1263648"/>
                    <a:gd name="connsiteY24" fmla="*/ 1229710 h 1592317"/>
                    <a:gd name="connsiteX25" fmla="*/ 1105993 w 1263648"/>
                    <a:gd name="connsiteY25" fmla="*/ 1166648 h 1592317"/>
                    <a:gd name="connsiteX26" fmla="*/ 1184821 w 1263648"/>
                    <a:gd name="connsiteY26" fmla="*/ 1072055 h 1592317"/>
                    <a:gd name="connsiteX27" fmla="*/ 1184821 w 1263648"/>
                    <a:gd name="connsiteY27" fmla="*/ 977462 h 1592317"/>
                    <a:gd name="connsiteX28" fmla="*/ 1200586 w 1263648"/>
                    <a:gd name="connsiteY28" fmla="*/ 725214 h 1592317"/>
                    <a:gd name="connsiteX29" fmla="*/ 1232117 w 1263648"/>
                    <a:gd name="connsiteY29" fmla="*/ 630621 h 1592317"/>
                    <a:gd name="connsiteX30" fmla="*/ 1263648 w 1263648"/>
                    <a:gd name="connsiteY30" fmla="*/ 504497 h 1592317"/>
                    <a:gd name="connsiteX31" fmla="*/ 1216352 w 1263648"/>
                    <a:gd name="connsiteY31" fmla="*/ 378372 h 1592317"/>
                    <a:gd name="connsiteX32" fmla="*/ 1121758 w 1263648"/>
                    <a:gd name="connsiteY32" fmla="*/ 315310 h 1592317"/>
                    <a:gd name="connsiteX33" fmla="*/ 1027165 w 1263648"/>
                    <a:gd name="connsiteY33" fmla="*/ 252248 h 1592317"/>
                    <a:gd name="connsiteX34" fmla="*/ 948338 w 1263648"/>
                    <a:gd name="connsiteY34" fmla="*/ 189186 h 1592317"/>
                    <a:gd name="connsiteX35" fmla="*/ 901041 w 1263648"/>
                    <a:gd name="connsiteY35" fmla="*/ 157655 h 1592317"/>
                    <a:gd name="connsiteX36" fmla="*/ 853745 w 1263648"/>
                    <a:gd name="connsiteY36" fmla="*/ 110359 h 1592317"/>
                    <a:gd name="connsiteX37" fmla="*/ 759152 w 1263648"/>
                    <a:gd name="connsiteY37" fmla="*/ 78828 h 1592317"/>
                    <a:gd name="connsiteX38" fmla="*/ 711855 w 1263648"/>
                    <a:gd name="connsiteY38" fmla="*/ 63062 h 1592317"/>
                    <a:gd name="connsiteX39" fmla="*/ 569965 w 1263648"/>
                    <a:gd name="connsiteY39" fmla="*/ 15766 h 1592317"/>
                    <a:gd name="connsiteX40" fmla="*/ 522669 w 1263648"/>
                    <a:gd name="connsiteY40" fmla="*/ 0 h 1592317"/>
                    <a:gd name="connsiteX41" fmla="*/ 443841 w 1263648"/>
                    <a:gd name="connsiteY41" fmla="*/ 63062 h 1592317"/>
                    <a:gd name="connsiteX42" fmla="*/ 396545 w 1263648"/>
                    <a:gd name="connsiteY42" fmla="*/ 94593 h 1592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1263648" h="1592317">
                      <a:moveTo>
                        <a:pt x="506903" y="31531"/>
                      </a:moveTo>
                      <a:cubicBezTo>
                        <a:pt x="480627" y="47297"/>
                        <a:pt x="452590" y="60442"/>
                        <a:pt x="428076" y="78828"/>
                      </a:cubicBezTo>
                      <a:cubicBezTo>
                        <a:pt x="410239" y="92205"/>
                        <a:pt x="397907" y="111851"/>
                        <a:pt x="380779" y="126124"/>
                      </a:cubicBezTo>
                      <a:cubicBezTo>
                        <a:pt x="366223" y="138254"/>
                        <a:pt x="349248" y="147145"/>
                        <a:pt x="333483" y="157655"/>
                      </a:cubicBezTo>
                      <a:cubicBezTo>
                        <a:pt x="255197" y="275085"/>
                        <a:pt x="355813" y="130859"/>
                        <a:pt x="254655" y="252248"/>
                      </a:cubicBezTo>
                      <a:cubicBezTo>
                        <a:pt x="242525" y="266804"/>
                        <a:pt x="237920" y="287708"/>
                        <a:pt x="223124" y="299545"/>
                      </a:cubicBezTo>
                      <a:cubicBezTo>
                        <a:pt x="210147" y="309926"/>
                        <a:pt x="191593" y="310055"/>
                        <a:pt x="175827" y="315310"/>
                      </a:cubicBezTo>
                      <a:cubicBezTo>
                        <a:pt x="165317" y="331076"/>
                        <a:pt x="158556" y="350130"/>
                        <a:pt x="144296" y="362607"/>
                      </a:cubicBezTo>
                      <a:cubicBezTo>
                        <a:pt x="115777" y="387561"/>
                        <a:pt x="49703" y="425669"/>
                        <a:pt x="49703" y="425669"/>
                      </a:cubicBezTo>
                      <a:cubicBezTo>
                        <a:pt x="8063" y="550588"/>
                        <a:pt x="23636" y="487478"/>
                        <a:pt x="2407" y="614855"/>
                      </a:cubicBezTo>
                      <a:cubicBezTo>
                        <a:pt x="7662" y="793531"/>
                        <a:pt x="-14211" y="975088"/>
                        <a:pt x="18172" y="1150883"/>
                      </a:cubicBezTo>
                      <a:cubicBezTo>
                        <a:pt x="25037" y="1188152"/>
                        <a:pt x="81234" y="1192924"/>
                        <a:pt x="112765" y="1213945"/>
                      </a:cubicBezTo>
                      <a:lnTo>
                        <a:pt x="207358" y="1277007"/>
                      </a:lnTo>
                      <a:cubicBezTo>
                        <a:pt x="223124" y="1292773"/>
                        <a:pt x="240381" y="1307176"/>
                        <a:pt x="254655" y="1324304"/>
                      </a:cubicBezTo>
                      <a:cubicBezTo>
                        <a:pt x="266785" y="1338860"/>
                        <a:pt x="271926" y="1359123"/>
                        <a:pt x="286186" y="1371600"/>
                      </a:cubicBezTo>
                      <a:cubicBezTo>
                        <a:pt x="314705" y="1396554"/>
                        <a:pt x="349248" y="1413641"/>
                        <a:pt x="380779" y="1434662"/>
                      </a:cubicBezTo>
                      <a:lnTo>
                        <a:pt x="428076" y="1466193"/>
                      </a:lnTo>
                      <a:cubicBezTo>
                        <a:pt x="518441" y="1601741"/>
                        <a:pt x="398117" y="1442225"/>
                        <a:pt x="506903" y="1529255"/>
                      </a:cubicBezTo>
                      <a:cubicBezTo>
                        <a:pt x="608774" y="1610753"/>
                        <a:pt x="466851" y="1552692"/>
                        <a:pt x="585731" y="1592317"/>
                      </a:cubicBezTo>
                      <a:cubicBezTo>
                        <a:pt x="617262" y="1571296"/>
                        <a:pt x="653528" y="1556051"/>
                        <a:pt x="680324" y="1529255"/>
                      </a:cubicBezTo>
                      <a:cubicBezTo>
                        <a:pt x="739372" y="1470208"/>
                        <a:pt x="706469" y="1489010"/>
                        <a:pt x="774917" y="1466193"/>
                      </a:cubicBezTo>
                      <a:cubicBezTo>
                        <a:pt x="785427" y="1450428"/>
                        <a:pt x="792188" y="1431374"/>
                        <a:pt x="806448" y="1418897"/>
                      </a:cubicBezTo>
                      <a:cubicBezTo>
                        <a:pt x="834967" y="1393943"/>
                        <a:pt x="901041" y="1355835"/>
                        <a:pt x="901041" y="1355835"/>
                      </a:cubicBezTo>
                      <a:cubicBezTo>
                        <a:pt x="985124" y="1229710"/>
                        <a:pt x="874765" y="1382111"/>
                        <a:pt x="979869" y="1277007"/>
                      </a:cubicBezTo>
                      <a:cubicBezTo>
                        <a:pt x="993267" y="1263609"/>
                        <a:pt x="997140" y="1242187"/>
                        <a:pt x="1011400" y="1229710"/>
                      </a:cubicBezTo>
                      <a:cubicBezTo>
                        <a:pt x="1039919" y="1204756"/>
                        <a:pt x="1079197" y="1193444"/>
                        <a:pt x="1105993" y="1166648"/>
                      </a:cubicBezTo>
                      <a:cubicBezTo>
                        <a:pt x="1166687" y="1105954"/>
                        <a:pt x="1140921" y="1137903"/>
                        <a:pt x="1184821" y="1072055"/>
                      </a:cubicBezTo>
                      <a:cubicBezTo>
                        <a:pt x="1226861" y="945934"/>
                        <a:pt x="1184821" y="1103585"/>
                        <a:pt x="1184821" y="977462"/>
                      </a:cubicBezTo>
                      <a:cubicBezTo>
                        <a:pt x="1184821" y="893215"/>
                        <a:pt x="1189203" y="808688"/>
                        <a:pt x="1200586" y="725214"/>
                      </a:cubicBezTo>
                      <a:cubicBezTo>
                        <a:pt x="1205077" y="692282"/>
                        <a:pt x="1221607" y="662152"/>
                        <a:pt x="1232117" y="630621"/>
                      </a:cubicBezTo>
                      <a:cubicBezTo>
                        <a:pt x="1256357" y="557901"/>
                        <a:pt x="1244623" y="599624"/>
                        <a:pt x="1263648" y="504497"/>
                      </a:cubicBezTo>
                      <a:cubicBezTo>
                        <a:pt x="1254108" y="456796"/>
                        <a:pt x="1255717" y="412817"/>
                        <a:pt x="1216352" y="378372"/>
                      </a:cubicBezTo>
                      <a:cubicBezTo>
                        <a:pt x="1187832" y="353417"/>
                        <a:pt x="1148554" y="342106"/>
                        <a:pt x="1121758" y="315310"/>
                      </a:cubicBezTo>
                      <a:cubicBezTo>
                        <a:pt x="1062711" y="256263"/>
                        <a:pt x="1095613" y="275065"/>
                        <a:pt x="1027165" y="252248"/>
                      </a:cubicBezTo>
                      <a:cubicBezTo>
                        <a:pt x="974013" y="172521"/>
                        <a:pt x="1024487" y="227261"/>
                        <a:pt x="948338" y="189186"/>
                      </a:cubicBezTo>
                      <a:cubicBezTo>
                        <a:pt x="931391" y="180712"/>
                        <a:pt x="915597" y="169785"/>
                        <a:pt x="901041" y="157655"/>
                      </a:cubicBezTo>
                      <a:cubicBezTo>
                        <a:pt x="883913" y="143382"/>
                        <a:pt x="873235" y="121187"/>
                        <a:pt x="853745" y="110359"/>
                      </a:cubicBezTo>
                      <a:cubicBezTo>
                        <a:pt x="824691" y="94218"/>
                        <a:pt x="790683" y="89338"/>
                        <a:pt x="759152" y="78828"/>
                      </a:cubicBezTo>
                      <a:lnTo>
                        <a:pt x="711855" y="63062"/>
                      </a:lnTo>
                      <a:lnTo>
                        <a:pt x="569965" y="15766"/>
                      </a:lnTo>
                      <a:lnTo>
                        <a:pt x="522669" y="0"/>
                      </a:lnTo>
                      <a:cubicBezTo>
                        <a:pt x="403788" y="39628"/>
                        <a:pt x="545713" y="-18436"/>
                        <a:pt x="443841" y="63062"/>
                      </a:cubicBezTo>
                      <a:cubicBezTo>
                        <a:pt x="391560" y="104887"/>
                        <a:pt x="396545" y="54495"/>
                        <a:pt x="396545" y="94593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FFFF00">
                        <a:tint val="66000"/>
                        <a:satMod val="160000"/>
                      </a:srgbClr>
                    </a:gs>
                    <a:gs pos="50000">
                      <a:srgbClr val="FFFF00">
                        <a:tint val="44500"/>
                        <a:satMod val="160000"/>
                      </a:srgbClr>
                    </a:gs>
                    <a:gs pos="100000">
                      <a:srgbClr val="FFC0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solidFill>
                    <a:srgbClr val="DBD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8" name="Freeform 37"/>
                <p:cNvSpPr/>
                <p:nvPr/>
              </p:nvSpPr>
              <p:spPr>
                <a:xfrm>
                  <a:off x="2591569" y="2209799"/>
                  <a:ext cx="1263648" cy="1592317"/>
                </a:xfrm>
                <a:custGeom>
                  <a:avLst/>
                  <a:gdLst>
                    <a:gd name="connsiteX0" fmla="*/ 506903 w 1263648"/>
                    <a:gd name="connsiteY0" fmla="*/ 31531 h 1592317"/>
                    <a:gd name="connsiteX1" fmla="*/ 428076 w 1263648"/>
                    <a:gd name="connsiteY1" fmla="*/ 78828 h 1592317"/>
                    <a:gd name="connsiteX2" fmla="*/ 380779 w 1263648"/>
                    <a:gd name="connsiteY2" fmla="*/ 126124 h 1592317"/>
                    <a:gd name="connsiteX3" fmla="*/ 333483 w 1263648"/>
                    <a:gd name="connsiteY3" fmla="*/ 157655 h 1592317"/>
                    <a:gd name="connsiteX4" fmla="*/ 254655 w 1263648"/>
                    <a:gd name="connsiteY4" fmla="*/ 252248 h 1592317"/>
                    <a:gd name="connsiteX5" fmla="*/ 223124 w 1263648"/>
                    <a:gd name="connsiteY5" fmla="*/ 299545 h 1592317"/>
                    <a:gd name="connsiteX6" fmla="*/ 175827 w 1263648"/>
                    <a:gd name="connsiteY6" fmla="*/ 315310 h 1592317"/>
                    <a:gd name="connsiteX7" fmla="*/ 144296 w 1263648"/>
                    <a:gd name="connsiteY7" fmla="*/ 362607 h 1592317"/>
                    <a:gd name="connsiteX8" fmla="*/ 49703 w 1263648"/>
                    <a:gd name="connsiteY8" fmla="*/ 425669 h 1592317"/>
                    <a:gd name="connsiteX9" fmla="*/ 2407 w 1263648"/>
                    <a:gd name="connsiteY9" fmla="*/ 614855 h 1592317"/>
                    <a:gd name="connsiteX10" fmla="*/ 18172 w 1263648"/>
                    <a:gd name="connsiteY10" fmla="*/ 1150883 h 1592317"/>
                    <a:gd name="connsiteX11" fmla="*/ 112765 w 1263648"/>
                    <a:gd name="connsiteY11" fmla="*/ 1213945 h 1592317"/>
                    <a:gd name="connsiteX12" fmla="*/ 207358 w 1263648"/>
                    <a:gd name="connsiteY12" fmla="*/ 1277007 h 1592317"/>
                    <a:gd name="connsiteX13" fmla="*/ 254655 w 1263648"/>
                    <a:gd name="connsiteY13" fmla="*/ 1324304 h 1592317"/>
                    <a:gd name="connsiteX14" fmla="*/ 286186 w 1263648"/>
                    <a:gd name="connsiteY14" fmla="*/ 1371600 h 1592317"/>
                    <a:gd name="connsiteX15" fmla="*/ 380779 w 1263648"/>
                    <a:gd name="connsiteY15" fmla="*/ 1434662 h 1592317"/>
                    <a:gd name="connsiteX16" fmla="*/ 428076 w 1263648"/>
                    <a:gd name="connsiteY16" fmla="*/ 1466193 h 1592317"/>
                    <a:gd name="connsiteX17" fmla="*/ 506903 w 1263648"/>
                    <a:gd name="connsiteY17" fmla="*/ 1529255 h 1592317"/>
                    <a:gd name="connsiteX18" fmla="*/ 585731 w 1263648"/>
                    <a:gd name="connsiteY18" fmla="*/ 1592317 h 1592317"/>
                    <a:gd name="connsiteX19" fmla="*/ 680324 w 1263648"/>
                    <a:gd name="connsiteY19" fmla="*/ 1529255 h 1592317"/>
                    <a:gd name="connsiteX20" fmla="*/ 774917 w 1263648"/>
                    <a:gd name="connsiteY20" fmla="*/ 1466193 h 1592317"/>
                    <a:gd name="connsiteX21" fmla="*/ 806448 w 1263648"/>
                    <a:gd name="connsiteY21" fmla="*/ 1418897 h 1592317"/>
                    <a:gd name="connsiteX22" fmla="*/ 901041 w 1263648"/>
                    <a:gd name="connsiteY22" fmla="*/ 1355835 h 1592317"/>
                    <a:gd name="connsiteX23" fmla="*/ 979869 w 1263648"/>
                    <a:gd name="connsiteY23" fmla="*/ 1277007 h 1592317"/>
                    <a:gd name="connsiteX24" fmla="*/ 1011400 w 1263648"/>
                    <a:gd name="connsiteY24" fmla="*/ 1229710 h 1592317"/>
                    <a:gd name="connsiteX25" fmla="*/ 1105993 w 1263648"/>
                    <a:gd name="connsiteY25" fmla="*/ 1166648 h 1592317"/>
                    <a:gd name="connsiteX26" fmla="*/ 1184821 w 1263648"/>
                    <a:gd name="connsiteY26" fmla="*/ 1072055 h 1592317"/>
                    <a:gd name="connsiteX27" fmla="*/ 1184821 w 1263648"/>
                    <a:gd name="connsiteY27" fmla="*/ 977462 h 1592317"/>
                    <a:gd name="connsiteX28" fmla="*/ 1200586 w 1263648"/>
                    <a:gd name="connsiteY28" fmla="*/ 725214 h 1592317"/>
                    <a:gd name="connsiteX29" fmla="*/ 1232117 w 1263648"/>
                    <a:gd name="connsiteY29" fmla="*/ 630621 h 1592317"/>
                    <a:gd name="connsiteX30" fmla="*/ 1263648 w 1263648"/>
                    <a:gd name="connsiteY30" fmla="*/ 504497 h 1592317"/>
                    <a:gd name="connsiteX31" fmla="*/ 1216352 w 1263648"/>
                    <a:gd name="connsiteY31" fmla="*/ 378372 h 1592317"/>
                    <a:gd name="connsiteX32" fmla="*/ 1121758 w 1263648"/>
                    <a:gd name="connsiteY32" fmla="*/ 315310 h 1592317"/>
                    <a:gd name="connsiteX33" fmla="*/ 1027165 w 1263648"/>
                    <a:gd name="connsiteY33" fmla="*/ 252248 h 1592317"/>
                    <a:gd name="connsiteX34" fmla="*/ 948338 w 1263648"/>
                    <a:gd name="connsiteY34" fmla="*/ 189186 h 1592317"/>
                    <a:gd name="connsiteX35" fmla="*/ 901041 w 1263648"/>
                    <a:gd name="connsiteY35" fmla="*/ 157655 h 1592317"/>
                    <a:gd name="connsiteX36" fmla="*/ 853745 w 1263648"/>
                    <a:gd name="connsiteY36" fmla="*/ 110359 h 1592317"/>
                    <a:gd name="connsiteX37" fmla="*/ 759152 w 1263648"/>
                    <a:gd name="connsiteY37" fmla="*/ 78828 h 1592317"/>
                    <a:gd name="connsiteX38" fmla="*/ 711855 w 1263648"/>
                    <a:gd name="connsiteY38" fmla="*/ 63062 h 1592317"/>
                    <a:gd name="connsiteX39" fmla="*/ 569965 w 1263648"/>
                    <a:gd name="connsiteY39" fmla="*/ 15766 h 1592317"/>
                    <a:gd name="connsiteX40" fmla="*/ 522669 w 1263648"/>
                    <a:gd name="connsiteY40" fmla="*/ 0 h 1592317"/>
                    <a:gd name="connsiteX41" fmla="*/ 443841 w 1263648"/>
                    <a:gd name="connsiteY41" fmla="*/ 63062 h 1592317"/>
                    <a:gd name="connsiteX42" fmla="*/ 396545 w 1263648"/>
                    <a:gd name="connsiteY42" fmla="*/ 94593 h 1592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1263648" h="1592317">
                      <a:moveTo>
                        <a:pt x="506903" y="31531"/>
                      </a:moveTo>
                      <a:cubicBezTo>
                        <a:pt x="480627" y="47297"/>
                        <a:pt x="452590" y="60442"/>
                        <a:pt x="428076" y="78828"/>
                      </a:cubicBezTo>
                      <a:cubicBezTo>
                        <a:pt x="410239" y="92205"/>
                        <a:pt x="397907" y="111851"/>
                        <a:pt x="380779" y="126124"/>
                      </a:cubicBezTo>
                      <a:cubicBezTo>
                        <a:pt x="366223" y="138254"/>
                        <a:pt x="349248" y="147145"/>
                        <a:pt x="333483" y="157655"/>
                      </a:cubicBezTo>
                      <a:cubicBezTo>
                        <a:pt x="255197" y="275085"/>
                        <a:pt x="355813" y="130859"/>
                        <a:pt x="254655" y="252248"/>
                      </a:cubicBezTo>
                      <a:cubicBezTo>
                        <a:pt x="242525" y="266804"/>
                        <a:pt x="237920" y="287708"/>
                        <a:pt x="223124" y="299545"/>
                      </a:cubicBezTo>
                      <a:cubicBezTo>
                        <a:pt x="210147" y="309926"/>
                        <a:pt x="191593" y="310055"/>
                        <a:pt x="175827" y="315310"/>
                      </a:cubicBezTo>
                      <a:cubicBezTo>
                        <a:pt x="165317" y="331076"/>
                        <a:pt x="158556" y="350130"/>
                        <a:pt x="144296" y="362607"/>
                      </a:cubicBezTo>
                      <a:cubicBezTo>
                        <a:pt x="115777" y="387561"/>
                        <a:pt x="49703" y="425669"/>
                        <a:pt x="49703" y="425669"/>
                      </a:cubicBezTo>
                      <a:cubicBezTo>
                        <a:pt x="8063" y="550588"/>
                        <a:pt x="23636" y="487478"/>
                        <a:pt x="2407" y="614855"/>
                      </a:cubicBezTo>
                      <a:cubicBezTo>
                        <a:pt x="7662" y="793531"/>
                        <a:pt x="-14211" y="975088"/>
                        <a:pt x="18172" y="1150883"/>
                      </a:cubicBezTo>
                      <a:cubicBezTo>
                        <a:pt x="25037" y="1188152"/>
                        <a:pt x="81234" y="1192924"/>
                        <a:pt x="112765" y="1213945"/>
                      </a:cubicBezTo>
                      <a:lnTo>
                        <a:pt x="207358" y="1277007"/>
                      </a:lnTo>
                      <a:cubicBezTo>
                        <a:pt x="223124" y="1292773"/>
                        <a:pt x="240381" y="1307176"/>
                        <a:pt x="254655" y="1324304"/>
                      </a:cubicBezTo>
                      <a:cubicBezTo>
                        <a:pt x="266785" y="1338860"/>
                        <a:pt x="271926" y="1359123"/>
                        <a:pt x="286186" y="1371600"/>
                      </a:cubicBezTo>
                      <a:cubicBezTo>
                        <a:pt x="314705" y="1396554"/>
                        <a:pt x="349248" y="1413641"/>
                        <a:pt x="380779" y="1434662"/>
                      </a:cubicBezTo>
                      <a:lnTo>
                        <a:pt x="428076" y="1466193"/>
                      </a:lnTo>
                      <a:cubicBezTo>
                        <a:pt x="518441" y="1601741"/>
                        <a:pt x="398117" y="1442225"/>
                        <a:pt x="506903" y="1529255"/>
                      </a:cubicBezTo>
                      <a:cubicBezTo>
                        <a:pt x="608774" y="1610753"/>
                        <a:pt x="466851" y="1552692"/>
                        <a:pt x="585731" y="1592317"/>
                      </a:cubicBezTo>
                      <a:cubicBezTo>
                        <a:pt x="617262" y="1571296"/>
                        <a:pt x="653528" y="1556051"/>
                        <a:pt x="680324" y="1529255"/>
                      </a:cubicBezTo>
                      <a:cubicBezTo>
                        <a:pt x="739372" y="1470208"/>
                        <a:pt x="706469" y="1489010"/>
                        <a:pt x="774917" y="1466193"/>
                      </a:cubicBezTo>
                      <a:cubicBezTo>
                        <a:pt x="785427" y="1450428"/>
                        <a:pt x="792188" y="1431374"/>
                        <a:pt x="806448" y="1418897"/>
                      </a:cubicBezTo>
                      <a:cubicBezTo>
                        <a:pt x="834967" y="1393943"/>
                        <a:pt x="901041" y="1355835"/>
                        <a:pt x="901041" y="1355835"/>
                      </a:cubicBezTo>
                      <a:cubicBezTo>
                        <a:pt x="985124" y="1229710"/>
                        <a:pt x="874765" y="1382111"/>
                        <a:pt x="979869" y="1277007"/>
                      </a:cubicBezTo>
                      <a:cubicBezTo>
                        <a:pt x="993267" y="1263609"/>
                        <a:pt x="997140" y="1242187"/>
                        <a:pt x="1011400" y="1229710"/>
                      </a:cubicBezTo>
                      <a:cubicBezTo>
                        <a:pt x="1039919" y="1204756"/>
                        <a:pt x="1079197" y="1193444"/>
                        <a:pt x="1105993" y="1166648"/>
                      </a:cubicBezTo>
                      <a:cubicBezTo>
                        <a:pt x="1166687" y="1105954"/>
                        <a:pt x="1140921" y="1137903"/>
                        <a:pt x="1184821" y="1072055"/>
                      </a:cubicBezTo>
                      <a:cubicBezTo>
                        <a:pt x="1226861" y="945934"/>
                        <a:pt x="1184821" y="1103585"/>
                        <a:pt x="1184821" y="977462"/>
                      </a:cubicBezTo>
                      <a:cubicBezTo>
                        <a:pt x="1184821" y="893215"/>
                        <a:pt x="1189203" y="808688"/>
                        <a:pt x="1200586" y="725214"/>
                      </a:cubicBezTo>
                      <a:cubicBezTo>
                        <a:pt x="1205077" y="692282"/>
                        <a:pt x="1221607" y="662152"/>
                        <a:pt x="1232117" y="630621"/>
                      </a:cubicBezTo>
                      <a:cubicBezTo>
                        <a:pt x="1256357" y="557901"/>
                        <a:pt x="1244623" y="599624"/>
                        <a:pt x="1263648" y="504497"/>
                      </a:cubicBezTo>
                      <a:cubicBezTo>
                        <a:pt x="1254108" y="456796"/>
                        <a:pt x="1255717" y="412817"/>
                        <a:pt x="1216352" y="378372"/>
                      </a:cubicBezTo>
                      <a:cubicBezTo>
                        <a:pt x="1187832" y="353417"/>
                        <a:pt x="1148554" y="342106"/>
                        <a:pt x="1121758" y="315310"/>
                      </a:cubicBezTo>
                      <a:cubicBezTo>
                        <a:pt x="1062711" y="256263"/>
                        <a:pt x="1095613" y="275065"/>
                        <a:pt x="1027165" y="252248"/>
                      </a:cubicBezTo>
                      <a:cubicBezTo>
                        <a:pt x="974013" y="172521"/>
                        <a:pt x="1024487" y="227261"/>
                        <a:pt x="948338" y="189186"/>
                      </a:cubicBezTo>
                      <a:cubicBezTo>
                        <a:pt x="931391" y="180712"/>
                        <a:pt x="915597" y="169785"/>
                        <a:pt x="901041" y="157655"/>
                      </a:cubicBezTo>
                      <a:cubicBezTo>
                        <a:pt x="883913" y="143382"/>
                        <a:pt x="873235" y="121187"/>
                        <a:pt x="853745" y="110359"/>
                      </a:cubicBezTo>
                      <a:cubicBezTo>
                        <a:pt x="824691" y="94218"/>
                        <a:pt x="790683" y="89338"/>
                        <a:pt x="759152" y="78828"/>
                      </a:cubicBezTo>
                      <a:lnTo>
                        <a:pt x="711855" y="63062"/>
                      </a:lnTo>
                      <a:lnTo>
                        <a:pt x="569965" y="15766"/>
                      </a:lnTo>
                      <a:lnTo>
                        <a:pt x="522669" y="0"/>
                      </a:lnTo>
                      <a:cubicBezTo>
                        <a:pt x="403788" y="39628"/>
                        <a:pt x="545713" y="-18436"/>
                        <a:pt x="443841" y="63062"/>
                      </a:cubicBezTo>
                      <a:cubicBezTo>
                        <a:pt x="391560" y="104887"/>
                        <a:pt x="396545" y="54495"/>
                        <a:pt x="396545" y="94593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FFFF00">
                        <a:tint val="66000"/>
                        <a:satMod val="160000"/>
                      </a:srgbClr>
                    </a:gs>
                    <a:gs pos="50000">
                      <a:srgbClr val="FFFF00">
                        <a:tint val="44500"/>
                        <a:satMod val="160000"/>
                      </a:srgbClr>
                    </a:gs>
                    <a:gs pos="100000">
                      <a:srgbClr val="FFC0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solidFill>
                    <a:srgbClr val="DBD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9" name="Rectangle 38"/>
                <p:cNvSpPr/>
                <p:nvPr/>
              </p:nvSpPr>
              <p:spPr>
                <a:xfrm>
                  <a:off x="1752600" y="1371600"/>
                  <a:ext cx="1470793" cy="312420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0" name="Rectangle 39"/>
                <p:cNvSpPr/>
                <p:nvPr/>
              </p:nvSpPr>
              <p:spPr>
                <a:xfrm>
                  <a:off x="5564024" y="1388679"/>
                  <a:ext cx="1470793" cy="312420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33" name="Freeform 32"/>
              <p:cNvSpPr/>
              <p:nvPr/>
            </p:nvSpPr>
            <p:spPr>
              <a:xfrm>
                <a:off x="-154644" y="27589"/>
                <a:ext cx="3711462" cy="1182414"/>
              </a:xfrm>
              <a:custGeom>
                <a:avLst/>
                <a:gdLst>
                  <a:gd name="connsiteX0" fmla="*/ 6566 w 3711462"/>
                  <a:gd name="connsiteY0" fmla="*/ 1119352 h 1182414"/>
                  <a:gd name="connsiteX1" fmla="*/ 211517 w 3711462"/>
                  <a:gd name="connsiteY1" fmla="*/ 1103587 h 1182414"/>
                  <a:gd name="connsiteX2" fmla="*/ 968262 w 3711462"/>
                  <a:gd name="connsiteY2" fmla="*/ 1072056 h 1182414"/>
                  <a:gd name="connsiteX3" fmla="*/ 1047090 w 3711462"/>
                  <a:gd name="connsiteY3" fmla="*/ 1056290 h 1182414"/>
                  <a:gd name="connsiteX4" fmla="*/ 1110152 w 3711462"/>
                  <a:gd name="connsiteY4" fmla="*/ 1040525 h 1182414"/>
                  <a:gd name="connsiteX5" fmla="*/ 1236276 w 3711462"/>
                  <a:gd name="connsiteY5" fmla="*/ 1024759 h 1182414"/>
                  <a:gd name="connsiteX6" fmla="*/ 1299338 w 3711462"/>
                  <a:gd name="connsiteY6" fmla="*/ 1008994 h 1182414"/>
                  <a:gd name="connsiteX7" fmla="*/ 1425462 w 3711462"/>
                  <a:gd name="connsiteY7" fmla="*/ 993228 h 1182414"/>
                  <a:gd name="connsiteX8" fmla="*/ 2119145 w 3711462"/>
                  <a:gd name="connsiteY8" fmla="*/ 1008994 h 1182414"/>
                  <a:gd name="connsiteX9" fmla="*/ 2213738 w 3711462"/>
                  <a:gd name="connsiteY9" fmla="*/ 1040525 h 1182414"/>
                  <a:gd name="connsiteX10" fmla="*/ 2339862 w 3711462"/>
                  <a:gd name="connsiteY10" fmla="*/ 1056290 h 1182414"/>
                  <a:gd name="connsiteX11" fmla="*/ 2418690 w 3711462"/>
                  <a:gd name="connsiteY11" fmla="*/ 1072056 h 1182414"/>
                  <a:gd name="connsiteX12" fmla="*/ 3128138 w 3711462"/>
                  <a:gd name="connsiteY12" fmla="*/ 1103587 h 1182414"/>
                  <a:gd name="connsiteX13" fmla="*/ 3301559 w 3711462"/>
                  <a:gd name="connsiteY13" fmla="*/ 1119352 h 1182414"/>
                  <a:gd name="connsiteX14" fmla="*/ 3348855 w 3711462"/>
                  <a:gd name="connsiteY14" fmla="*/ 1135118 h 1182414"/>
                  <a:gd name="connsiteX15" fmla="*/ 3538042 w 3711462"/>
                  <a:gd name="connsiteY15" fmla="*/ 1150883 h 1182414"/>
                  <a:gd name="connsiteX16" fmla="*/ 3616869 w 3711462"/>
                  <a:gd name="connsiteY16" fmla="*/ 1166649 h 1182414"/>
                  <a:gd name="connsiteX17" fmla="*/ 3664166 w 3711462"/>
                  <a:gd name="connsiteY17" fmla="*/ 1182414 h 1182414"/>
                  <a:gd name="connsiteX18" fmla="*/ 3711462 w 3711462"/>
                  <a:gd name="connsiteY18" fmla="*/ 1166649 h 1182414"/>
                  <a:gd name="connsiteX19" fmla="*/ 3695697 w 3711462"/>
                  <a:gd name="connsiteY19" fmla="*/ 1024759 h 1182414"/>
                  <a:gd name="connsiteX20" fmla="*/ 3632635 w 3711462"/>
                  <a:gd name="connsiteY20" fmla="*/ 851338 h 1182414"/>
                  <a:gd name="connsiteX21" fmla="*/ 3601104 w 3711462"/>
                  <a:gd name="connsiteY21" fmla="*/ 804042 h 1182414"/>
                  <a:gd name="connsiteX22" fmla="*/ 3553807 w 3711462"/>
                  <a:gd name="connsiteY22" fmla="*/ 693683 h 1182414"/>
                  <a:gd name="connsiteX23" fmla="*/ 3538042 w 3711462"/>
                  <a:gd name="connsiteY23" fmla="*/ 646387 h 1182414"/>
                  <a:gd name="connsiteX24" fmla="*/ 3490745 w 3711462"/>
                  <a:gd name="connsiteY24" fmla="*/ 567559 h 1182414"/>
                  <a:gd name="connsiteX25" fmla="*/ 3427683 w 3711462"/>
                  <a:gd name="connsiteY25" fmla="*/ 441435 h 1182414"/>
                  <a:gd name="connsiteX26" fmla="*/ 3364621 w 3711462"/>
                  <a:gd name="connsiteY26" fmla="*/ 394138 h 1182414"/>
                  <a:gd name="connsiteX27" fmla="*/ 3317324 w 3711462"/>
                  <a:gd name="connsiteY27" fmla="*/ 346842 h 1182414"/>
                  <a:gd name="connsiteX28" fmla="*/ 3206966 w 3711462"/>
                  <a:gd name="connsiteY28" fmla="*/ 268014 h 1182414"/>
                  <a:gd name="connsiteX29" fmla="*/ 3128138 w 3711462"/>
                  <a:gd name="connsiteY29" fmla="*/ 236483 h 1182414"/>
                  <a:gd name="connsiteX30" fmla="*/ 3065076 w 3711462"/>
                  <a:gd name="connsiteY30" fmla="*/ 189187 h 1182414"/>
                  <a:gd name="connsiteX31" fmla="*/ 3017780 w 3711462"/>
                  <a:gd name="connsiteY31" fmla="*/ 173421 h 1182414"/>
                  <a:gd name="connsiteX32" fmla="*/ 2970483 w 3711462"/>
                  <a:gd name="connsiteY32" fmla="*/ 141890 h 1182414"/>
                  <a:gd name="connsiteX33" fmla="*/ 2907421 w 3711462"/>
                  <a:gd name="connsiteY33" fmla="*/ 126125 h 1182414"/>
                  <a:gd name="connsiteX34" fmla="*/ 2702469 w 3711462"/>
                  <a:gd name="connsiteY34" fmla="*/ 78828 h 1182414"/>
                  <a:gd name="connsiteX35" fmla="*/ 2639407 w 3711462"/>
                  <a:gd name="connsiteY35" fmla="*/ 63063 h 1182414"/>
                  <a:gd name="connsiteX36" fmla="*/ 2592111 w 3711462"/>
                  <a:gd name="connsiteY36" fmla="*/ 47297 h 1182414"/>
                  <a:gd name="connsiteX37" fmla="*/ 2308331 w 3711462"/>
                  <a:gd name="connsiteY37" fmla="*/ 15766 h 1182414"/>
                  <a:gd name="connsiteX38" fmla="*/ 2213738 w 3711462"/>
                  <a:gd name="connsiteY38" fmla="*/ 0 h 1182414"/>
                  <a:gd name="connsiteX39" fmla="*/ 1772304 w 3711462"/>
                  <a:gd name="connsiteY39" fmla="*/ 15766 h 1182414"/>
                  <a:gd name="connsiteX40" fmla="*/ 1646180 w 3711462"/>
                  <a:gd name="connsiteY40" fmla="*/ 47297 h 1182414"/>
                  <a:gd name="connsiteX41" fmla="*/ 1598883 w 3711462"/>
                  <a:gd name="connsiteY41" fmla="*/ 78828 h 1182414"/>
                  <a:gd name="connsiteX42" fmla="*/ 1520055 w 3711462"/>
                  <a:gd name="connsiteY42" fmla="*/ 94594 h 1182414"/>
                  <a:gd name="connsiteX43" fmla="*/ 1456993 w 3711462"/>
                  <a:gd name="connsiteY43" fmla="*/ 126125 h 1182414"/>
                  <a:gd name="connsiteX44" fmla="*/ 1378166 w 3711462"/>
                  <a:gd name="connsiteY44" fmla="*/ 141890 h 1182414"/>
                  <a:gd name="connsiteX45" fmla="*/ 1315104 w 3711462"/>
                  <a:gd name="connsiteY45" fmla="*/ 189187 h 1182414"/>
                  <a:gd name="connsiteX46" fmla="*/ 1252042 w 3711462"/>
                  <a:gd name="connsiteY46" fmla="*/ 204952 h 1182414"/>
                  <a:gd name="connsiteX47" fmla="*/ 1204745 w 3711462"/>
                  <a:gd name="connsiteY47" fmla="*/ 220718 h 1182414"/>
                  <a:gd name="connsiteX48" fmla="*/ 1078621 w 3711462"/>
                  <a:gd name="connsiteY48" fmla="*/ 268014 h 1182414"/>
                  <a:gd name="connsiteX49" fmla="*/ 984028 w 3711462"/>
                  <a:gd name="connsiteY49" fmla="*/ 331076 h 1182414"/>
                  <a:gd name="connsiteX50" fmla="*/ 857904 w 3711462"/>
                  <a:gd name="connsiteY50" fmla="*/ 378373 h 1182414"/>
                  <a:gd name="connsiteX51" fmla="*/ 794842 w 3711462"/>
                  <a:gd name="connsiteY51" fmla="*/ 409904 h 1182414"/>
                  <a:gd name="connsiteX52" fmla="*/ 716014 w 3711462"/>
                  <a:gd name="connsiteY52" fmla="*/ 441435 h 1182414"/>
                  <a:gd name="connsiteX53" fmla="*/ 652952 w 3711462"/>
                  <a:gd name="connsiteY53" fmla="*/ 488731 h 1182414"/>
                  <a:gd name="connsiteX54" fmla="*/ 526828 w 3711462"/>
                  <a:gd name="connsiteY54" fmla="*/ 536028 h 1182414"/>
                  <a:gd name="connsiteX55" fmla="*/ 432235 w 3711462"/>
                  <a:gd name="connsiteY55" fmla="*/ 599090 h 1182414"/>
                  <a:gd name="connsiteX56" fmla="*/ 353407 w 3711462"/>
                  <a:gd name="connsiteY56" fmla="*/ 693683 h 1182414"/>
                  <a:gd name="connsiteX57" fmla="*/ 306111 w 3711462"/>
                  <a:gd name="connsiteY57" fmla="*/ 725214 h 1182414"/>
                  <a:gd name="connsiteX58" fmla="*/ 274580 w 3711462"/>
                  <a:gd name="connsiteY58" fmla="*/ 772511 h 1182414"/>
                  <a:gd name="connsiteX59" fmla="*/ 195752 w 3711462"/>
                  <a:gd name="connsiteY59" fmla="*/ 851338 h 1182414"/>
                  <a:gd name="connsiteX60" fmla="*/ 116924 w 3711462"/>
                  <a:gd name="connsiteY60" fmla="*/ 945931 h 1182414"/>
                  <a:gd name="connsiteX61" fmla="*/ 53862 w 3711462"/>
                  <a:gd name="connsiteY61" fmla="*/ 1087821 h 1182414"/>
                  <a:gd name="connsiteX62" fmla="*/ 6566 w 3711462"/>
                  <a:gd name="connsiteY62" fmla="*/ 1119352 h 1182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3711462" h="1182414">
                    <a:moveTo>
                      <a:pt x="6566" y="1119352"/>
                    </a:moveTo>
                    <a:cubicBezTo>
                      <a:pt x="32842" y="1121980"/>
                      <a:pt x="143051" y="1106272"/>
                      <a:pt x="211517" y="1103587"/>
                    </a:cubicBezTo>
                    <a:cubicBezTo>
                      <a:pt x="1001747" y="1072598"/>
                      <a:pt x="575257" y="1111355"/>
                      <a:pt x="968262" y="1072056"/>
                    </a:cubicBezTo>
                    <a:cubicBezTo>
                      <a:pt x="994538" y="1066801"/>
                      <a:pt x="1020932" y="1062103"/>
                      <a:pt x="1047090" y="1056290"/>
                    </a:cubicBezTo>
                    <a:cubicBezTo>
                      <a:pt x="1068242" y="1051590"/>
                      <a:pt x="1088779" y="1044087"/>
                      <a:pt x="1110152" y="1040525"/>
                    </a:cubicBezTo>
                    <a:cubicBezTo>
                      <a:pt x="1151944" y="1033560"/>
                      <a:pt x="1194484" y="1031724"/>
                      <a:pt x="1236276" y="1024759"/>
                    </a:cubicBezTo>
                    <a:cubicBezTo>
                      <a:pt x="1257649" y="1021197"/>
                      <a:pt x="1277965" y="1012556"/>
                      <a:pt x="1299338" y="1008994"/>
                    </a:cubicBezTo>
                    <a:cubicBezTo>
                      <a:pt x="1341130" y="1002029"/>
                      <a:pt x="1383421" y="998483"/>
                      <a:pt x="1425462" y="993228"/>
                    </a:cubicBezTo>
                    <a:cubicBezTo>
                      <a:pt x="1656690" y="998483"/>
                      <a:pt x="1888273" y="995142"/>
                      <a:pt x="2119145" y="1008994"/>
                    </a:cubicBezTo>
                    <a:cubicBezTo>
                      <a:pt x="2152322" y="1010985"/>
                      <a:pt x="2180758" y="1036403"/>
                      <a:pt x="2213738" y="1040525"/>
                    </a:cubicBezTo>
                    <a:cubicBezTo>
                      <a:pt x="2255779" y="1045780"/>
                      <a:pt x="2297986" y="1049848"/>
                      <a:pt x="2339862" y="1056290"/>
                    </a:cubicBezTo>
                    <a:cubicBezTo>
                      <a:pt x="2366347" y="1060365"/>
                      <a:pt x="2392057" y="1069097"/>
                      <a:pt x="2418690" y="1072056"/>
                    </a:cubicBezTo>
                    <a:cubicBezTo>
                      <a:pt x="2631829" y="1095738"/>
                      <a:pt x="2946966" y="1097925"/>
                      <a:pt x="3128138" y="1103587"/>
                    </a:cubicBezTo>
                    <a:cubicBezTo>
                      <a:pt x="3185945" y="1108842"/>
                      <a:pt x="3244097" y="1111143"/>
                      <a:pt x="3301559" y="1119352"/>
                    </a:cubicBezTo>
                    <a:cubicBezTo>
                      <a:pt x="3318010" y="1121702"/>
                      <a:pt x="3332383" y="1132922"/>
                      <a:pt x="3348855" y="1135118"/>
                    </a:cubicBezTo>
                    <a:cubicBezTo>
                      <a:pt x="3411581" y="1143481"/>
                      <a:pt x="3474980" y="1145628"/>
                      <a:pt x="3538042" y="1150883"/>
                    </a:cubicBezTo>
                    <a:cubicBezTo>
                      <a:pt x="3564318" y="1156138"/>
                      <a:pt x="3590873" y="1160150"/>
                      <a:pt x="3616869" y="1166649"/>
                    </a:cubicBezTo>
                    <a:cubicBezTo>
                      <a:pt x="3632991" y="1170680"/>
                      <a:pt x="3647548" y="1182414"/>
                      <a:pt x="3664166" y="1182414"/>
                    </a:cubicBezTo>
                    <a:cubicBezTo>
                      <a:pt x="3680784" y="1182414"/>
                      <a:pt x="3695697" y="1171904"/>
                      <a:pt x="3711462" y="1166649"/>
                    </a:cubicBezTo>
                    <a:cubicBezTo>
                      <a:pt x="3706207" y="1119352"/>
                      <a:pt x="3705030" y="1071423"/>
                      <a:pt x="3695697" y="1024759"/>
                    </a:cubicBezTo>
                    <a:cubicBezTo>
                      <a:pt x="3690792" y="1000233"/>
                      <a:pt x="3646218" y="878505"/>
                      <a:pt x="3632635" y="851338"/>
                    </a:cubicBezTo>
                    <a:cubicBezTo>
                      <a:pt x="3624161" y="834391"/>
                      <a:pt x="3611614" y="819807"/>
                      <a:pt x="3601104" y="804042"/>
                    </a:cubicBezTo>
                    <a:cubicBezTo>
                      <a:pt x="3568291" y="672794"/>
                      <a:pt x="3608245" y="802561"/>
                      <a:pt x="3553807" y="693683"/>
                    </a:cubicBezTo>
                    <a:cubicBezTo>
                      <a:pt x="3546375" y="678819"/>
                      <a:pt x="3545474" y="661251"/>
                      <a:pt x="3538042" y="646387"/>
                    </a:cubicBezTo>
                    <a:cubicBezTo>
                      <a:pt x="3524338" y="618979"/>
                      <a:pt x="3505273" y="594539"/>
                      <a:pt x="3490745" y="567559"/>
                    </a:cubicBezTo>
                    <a:cubicBezTo>
                      <a:pt x="3468461" y="526174"/>
                      <a:pt x="3465286" y="469637"/>
                      <a:pt x="3427683" y="441435"/>
                    </a:cubicBezTo>
                    <a:cubicBezTo>
                      <a:pt x="3406662" y="425669"/>
                      <a:pt x="3384571" y="411238"/>
                      <a:pt x="3364621" y="394138"/>
                    </a:cubicBezTo>
                    <a:cubicBezTo>
                      <a:pt x="3347693" y="379628"/>
                      <a:pt x="3334252" y="361352"/>
                      <a:pt x="3317324" y="346842"/>
                    </a:cubicBezTo>
                    <a:cubicBezTo>
                      <a:pt x="3307327" y="338273"/>
                      <a:pt x="3226929" y="277996"/>
                      <a:pt x="3206966" y="268014"/>
                    </a:cubicBezTo>
                    <a:cubicBezTo>
                      <a:pt x="3181654" y="255358"/>
                      <a:pt x="3152877" y="250227"/>
                      <a:pt x="3128138" y="236483"/>
                    </a:cubicBezTo>
                    <a:cubicBezTo>
                      <a:pt x="3105169" y="223722"/>
                      <a:pt x="3087890" y="202223"/>
                      <a:pt x="3065076" y="189187"/>
                    </a:cubicBezTo>
                    <a:cubicBezTo>
                      <a:pt x="3050647" y="180942"/>
                      <a:pt x="3032644" y="180853"/>
                      <a:pt x="3017780" y="173421"/>
                    </a:cubicBezTo>
                    <a:cubicBezTo>
                      <a:pt x="3000833" y="164947"/>
                      <a:pt x="2987899" y="149354"/>
                      <a:pt x="2970483" y="141890"/>
                    </a:cubicBezTo>
                    <a:cubicBezTo>
                      <a:pt x="2950567" y="133355"/>
                      <a:pt x="2928175" y="132351"/>
                      <a:pt x="2907421" y="126125"/>
                    </a:cubicBezTo>
                    <a:cubicBezTo>
                      <a:pt x="2698709" y="63512"/>
                      <a:pt x="2933906" y="120907"/>
                      <a:pt x="2702469" y="78828"/>
                    </a:cubicBezTo>
                    <a:cubicBezTo>
                      <a:pt x="2681151" y="74952"/>
                      <a:pt x="2660241" y="69016"/>
                      <a:pt x="2639407" y="63063"/>
                    </a:cubicBezTo>
                    <a:cubicBezTo>
                      <a:pt x="2623428" y="58498"/>
                      <a:pt x="2608562" y="49647"/>
                      <a:pt x="2592111" y="47297"/>
                    </a:cubicBezTo>
                    <a:cubicBezTo>
                      <a:pt x="2497892" y="33837"/>
                      <a:pt x="2402211" y="31413"/>
                      <a:pt x="2308331" y="15766"/>
                    </a:cubicBezTo>
                    <a:lnTo>
                      <a:pt x="2213738" y="0"/>
                    </a:lnTo>
                    <a:cubicBezTo>
                      <a:pt x="2066593" y="5255"/>
                      <a:pt x="1919273" y="6859"/>
                      <a:pt x="1772304" y="15766"/>
                    </a:cubicBezTo>
                    <a:cubicBezTo>
                      <a:pt x="1751828" y="17007"/>
                      <a:pt x="1672603" y="34085"/>
                      <a:pt x="1646180" y="47297"/>
                    </a:cubicBezTo>
                    <a:cubicBezTo>
                      <a:pt x="1629233" y="55771"/>
                      <a:pt x="1616624" y="72175"/>
                      <a:pt x="1598883" y="78828"/>
                    </a:cubicBezTo>
                    <a:cubicBezTo>
                      <a:pt x="1573793" y="88237"/>
                      <a:pt x="1546331" y="89339"/>
                      <a:pt x="1520055" y="94594"/>
                    </a:cubicBezTo>
                    <a:cubicBezTo>
                      <a:pt x="1499034" y="105104"/>
                      <a:pt x="1479289" y="118693"/>
                      <a:pt x="1456993" y="126125"/>
                    </a:cubicBezTo>
                    <a:cubicBezTo>
                      <a:pt x="1431572" y="134599"/>
                      <a:pt x="1402652" y="131007"/>
                      <a:pt x="1378166" y="141890"/>
                    </a:cubicBezTo>
                    <a:cubicBezTo>
                      <a:pt x="1354155" y="152562"/>
                      <a:pt x="1338606" y="177436"/>
                      <a:pt x="1315104" y="189187"/>
                    </a:cubicBezTo>
                    <a:cubicBezTo>
                      <a:pt x="1295724" y="198877"/>
                      <a:pt x="1272876" y="198999"/>
                      <a:pt x="1252042" y="204952"/>
                    </a:cubicBezTo>
                    <a:cubicBezTo>
                      <a:pt x="1236063" y="209517"/>
                      <a:pt x="1220020" y="214172"/>
                      <a:pt x="1204745" y="220718"/>
                    </a:cubicBezTo>
                    <a:cubicBezTo>
                      <a:pt x="1089329" y="270182"/>
                      <a:pt x="1194883" y="238949"/>
                      <a:pt x="1078621" y="268014"/>
                    </a:cubicBezTo>
                    <a:cubicBezTo>
                      <a:pt x="1047090" y="289035"/>
                      <a:pt x="1019979" y="319092"/>
                      <a:pt x="984028" y="331076"/>
                    </a:cubicBezTo>
                    <a:cubicBezTo>
                      <a:pt x="932024" y="348411"/>
                      <a:pt x="914457" y="353238"/>
                      <a:pt x="857904" y="378373"/>
                    </a:cubicBezTo>
                    <a:cubicBezTo>
                      <a:pt x="836428" y="387918"/>
                      <a:pt x="816318" y="400359"/>
                      <a:pt x="794842" y="409904"/>
                    </a:cubicBezTo>
                    <a:cubicBezTo>
                      <a:pt x="768981" y="421398"/>
                      <a:pt x="740753" y="427691"/>
                      <a:pt x="716014" y="441435"/>
                    </a:cubicBezTo>
                    <a:cubicBezTo>
                      <a:pt x="693045" y="454196"/>
                      <a:pt x="675234" y="474805"/>
                      <a:pt x="652952" y="488731"/>
                    </a:cubicBezTo>
                    <a:cubicBezTo>
                      <a:pt x="597987" y="523084"/>
                      <a:pt x="587358" y="520896"/>
                      <a:pt x="526828" y="536028"/>
                    </a:cubicBezTo>
                    <a:cubicBezTo>
                      <a:pt x="375944" y="686912"/>
                      <a:pt x="569132" y="507825"/>
                      <a:pt x="432235" y="599090"/>
                    </a:cubicBezTo>
                    <a:cubicBezTo>
                      <a:pt x="354753" y="650745"/>
                      <a:pt x="411572" y="635518"/>
                      <a:pt x="353407" y="693683"/>
                    </a:cubicBezTo>
                    <a:cubicBezTo>
                      <a:pt x="340009" y="707081"/>
                      <a:pt x="321876" y="714704"/>
                      <a:pt x="306111" y="725214"/>
                    </a:cubicBezTo>
                    <a:cubicBezTo>
                      <a:pt x="295601" y="740980"/>
                      <a:pt x="287057" y="758251"/>
                      <a:pt x="274580" y="772511"/>
                    </a:cubicBezTo>
                    <a:cubicBezTo>
                      <a:pt x="250110" y="800476"/>
                      <a:pt x="216364" y="820419"/>
                      <a:pt x="195752" y="851338"/>
                    </a:cubicBezTo>
                    <a:cubicBezTo>
                      <a:pt x="151854" y="917186"/>
                      <a:pt x="177619" y="885237"/>
                      <a:pt x="116924" y="945931"/>
                    </a:cubicBezTo>
                    <a:cubicBezTo>
                      <a:pt x="101313" y="992765"/>
                      <a:pt x="91338" y="1050345"/>
                      <a:pt x="53862" y="1087821"/>
                    </a:cubicBezTo>
                    <a:cubicBezTo>
                      <a:pt x="40464" y="1101219"/>
                      <a:pt x="-19710" y="1116724"/>
                      <a:pt x="6566" y="1119352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52" name="Group 51"/>
          <p:cNvGrpSpPr/>
          <p:nvPr/>
        </p:nvGrpSpPr>
        <p:grpSpPr>
          <a:xfrm>
            <a:off x="175502" y="949800"/>
            <a:ext cx="8169878" cy="6364263"/>
            <a:chOff x="-1148387" y="-3560197"/>
            <a:chExt cx="8169878" cy="6364263"/>
          </a:xfrm>
        </p:grpSpPr>
        <p:sp>
          <p:nvSpPr>
            <p:cNvPr id="51" name="Rectangle 50"/>
            <p:cNvSpPr/>
            <p:nvPr/>
          </p:nvSpPr>
          <p:spPr>
            <a:xfrm>
              <a:off x="609600" y="-2054476"/>
              <a:ext cx="4679587" cy="418295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-1148387" y="-3560197"/>
              <a:ext cx="8169878" cy="6364263"/>
              <a:chOff x="-976864" y="27589"/>
              <a:chExt cx="5282217" cy="4114800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-976864" y="1001110"/>
                <a:ext cx="5282217" cy="3141279"/>
                <a:chOff x="1752600" y="1371600"/>
                <a:chExt cx="5282217" cy="3141279"/>
              </a:xfrm>
            </p:grpSpPr>
            <p:sp>
              <p:nvSpPr>
                <p:cNvPr id="46" name="Freeform 45"/>
                <p:cNvSpPr/>
                <p:nvPr/>
              </p:nvSpPr>
              <p:spPr>
                <a:xfrm>
                  <a:off x="3756024" y="2049517"/>
                  <a:ext cx="1263648" cy="1592317"/>
                </a:xfrm>
                <a:custGeom>
                  <a:avLst/>
                  <a:gdLst>
                    <a:gd name="connsiteX0" fmla="*/ 506903 w 1263648"/>
                    <a:gd name="connsiteY0" fmla="*/ 31531 h 1592317"/>
                    <a:gd name="connsiteX1" fmla="*/ 428076 w 1263648"/>
                    <a:gd name="connsiteY1" fmla="*/ 78828 h 1592317"/>
                    <a:gd name="connsiteX2" fmla="*/ 380779 w 1263648"/>
                    <a:gd name="connsiteY2" fmla="*/ 126124 h 1592317"/>
                    <a:gd name="connsiteX3" fmla="*/ 333483 w 1263648"/>
                    <a:gd name="connsiteY3" fmla="*/ 157655 h 1592317"/>
                    <a:gd name="connsiteX4" fmla="*/ 254655 w 1263648"/>
                    <a:gd name="connsiteY4" fmla="*/ 252248 h 1592317"/>
                    <a:gd name="connsiteX5" fmla="*/ 223124 w 1263648"/>
                    <a:gd name="connsiteY5" fmla="*/ 299545 h 1592317"/>
                    <a:gd name="connsiteX6" fmla="*/ 175827 w 1263648"/>
                    <a:gd name="connsiteY6" fmla="*/ 315310 h 1592317"/>
                    <a:gd name="connsiteX7" fmla="*/ 144296 w 1263648"/>
                    <a:gd name="connsiteY7" fmla="*/ 362607 h 1592317"/>
                    <a:gd name="connsiteX8" fmla="*/ 49703 w 1263648"/>
                    <a:gd name="connsiteY8" fmla="*/ 425669 h 1592317"/>
                    <a:gd name="connsiteX9" fmla="*/ 2407 w 1263648"/>
                    <a:gd name="connsiteY9" fmla="*/ 614855 h 1592317"/>
                    <a:gd name="connsiteX10" fmla="*/ 18172 w 1263648"/>
                    <a:gd name="connsiteY10" fmla="*/ 1150883 h 1592317"/>
                    <a:gd name="connsiteX11" fmla="*/ 112765 w 1263648"/>
                    <a:gd name="connsiteY11" fmla="*/ 1213945 h 1592317"/>
                    <a:gd name="connsiteX12" fmla="*/ 207358 w 1263648"/>
                    <a:gd name="connsiteY12" fmla="*/ 1277007 h 1592317"/>
                    <a:gd name="connsiteX13" fmla="*/ 254655 w 1263648"/>
                    <a:gd name="connsiteY13" fmla="*/ 1324304 h 1592317"/>
                    <a:gd name="connsiteX14" fmla="*/ 286186 w 1263648"/>
                    <a:gd name="connsiteY14" fmla="*/ 1371600 h 1592317"/>
                    <a:gd name="connsiteX15" fmla="*/ 380779 w 1263648"/>
                    <a:gd name="connsiteY15" fmla="*/ 1434662 h 1592317"/>
                    <a:gd name="connsiteX16" fmla="*/ 428076 w 1263648"/>
                    <a:gd name="connsiteY16" fmla="*/ 1466193 h 1592317"/>
                    <a:gd name="connsiteX17" fmla="*/ 506903 w 1263648"/>
                    <a:gd name="connsiteY17" fmla="*/ 1529255 h 1592317"/>
                    <a:gd name="connsiteX18" fmla="*/ 585731 w 1263648"/>
                    <a:gd name="connsiteY18" fmla="*/ 1592317 h 1592317"/>
                    <a:gd name="connsiteX19" fmla="*/ 680324 w 1263648"/>
                    <a:gd name="connsiteY19" fmla="*/ 1529255 h 1592317"/>
                    <a:gd name="connsiteX20" fmla="*/ 774917 w 1263648"/>
                    <a:gd name="connsiteY20" fmla="*/ 1466193 h 1592317"/>
                    <a:gd name="connsiteX21" fmla="*/ 806448 w 1263648"/>
                    <a:gd name="connsiteY21" fmla="*/ 1418897 h 1592317"/>
                    <a:gd name="connsiteX22" fmla="*/ 901041 w 1263648"/>
                    <a:gd name="connsiteY22" fmla="*/ 1355835 h 1592317"/>
                    <a:gd name="connsiteX23" fmla="*/ 979869 w 1263648"/>
                    <a:gd name="connsiteY23" fmla="*/ 1277007 h 1592317"/>
                    <a:gd name="connsiteX24" fmla="*/ 1011400 w 1263648"/>
                    <a:gd name="connsiteY24" fmla="*/ 1229710 h 1592317"/>
                    <a:gd name="connsiteX25" fmla="*/ 1105993 w 1263648"/>
                    <a:gd name="connsiteY25" fmla="*/ 1166648 h 1592317"/>
                    <a:gd name="connsiteX26" fmla="*/ 1184821 w 1263648"/>
                    <a:gd name="connsiteY26" fmla="*/ 1072055 h 1592317"/>
                    <a:gd name="connsiteX27" fmla="*/ 1184821 w 1263648"/>
                    <a:gd name="connsiteY27" fmla="*/ 977462 h 1592317"/>
                    <a:gd name="connsiteX28" fmla="*/ 1200586 w 1263648"/>
                    <a:gd name="connsiteY28" fmla="*/ 725214 h 1592317"/>
                    <a:gd name="connsiteX29" fmla="*/ 1232117 w 1263648"/>
                    <a:gd name="connsiteY29" fmla="*/ 630621 h 1592317"/>
                    <a:gd name="connsiteX30" fmla="*/ 1263648 w 1263648"/>
                    <a:gd name="connsiteY30" fmla="*/ 504497 h 1592317"/>
                    <a:gd name="connsiteX31" fmla="*/ 1216352 w 1263648"/>
                    <a:gd name="connsiteY31" fmla="*/ 378372 h 1592317"/>
                    <a:gd name="connsiteX32" fmla="*/ 1121758 w 1263648"/>
                    <a:gd name="connsiteY32" fmla="*/ 315310 h 1592317"/>
                    <a:gd name="connsiteX33" fmla="*/ 1027165 w 1263648"/>
                    <a:gd name="connsiteY33" fmla="*/ 252248 h 1592317"/>
                    <a:gd name="connsiteX34" fmla="*/ 948338 w 1263648"/>
                    <a:gd name="connsiteY34" fmla="*/ 189186 h 1592317"/>
                    <a:gd name="connsiteX35" fmla="*/ 901041 w 1263648"/>
                    <a:gd name="connsiteY35" fmla="*/ 157655 h 1592317"/>
                    <a:gd name="connsiteX36" fmla="*/ 853745 w 1263648"/>
                    <a:gd name="connsiteY36" fmla="*/ 110359 h 1592317"/>
                    <a:gd name="connsiteX37" fmla="*/ 759152 w 1263648"/>
                    <a:gd name="connsiteY37" fmla="*/ 78828 h 1592317"/>
                    <a:gd name="connsiteX38" fmla="*/ 711855 w 1263648"/>
                    <a:gd name="connsiteY38" fmla="*/ 63062 h 1592317"/>
                    <a:gd name="connsiteX39" fmla="*/ 569965 w 1263648"/>
                    <a:gd name="connsiteY39" fmla="*/ 15766 h 1592317"/>
                    <a:gd name="connsiteX40" fmla="*/ 522669 w 1263648"/>
                    <a:gd name="connsiteY40" fmla="*/ 0 h 1592317"/>
                    <a:gd name="connsiteX41" fmla="*/ 443841 w 1263648"/>
                    <a:gd name="connsiteY41" fmla="*/ 63062 h 1592317"/>
                    <a:gd name="connsiteX42" fmla="*/ 396545 w 1263648"/>
                    <a:gd name="connsiteY42" fmla="*/ 94593 h 1592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1263648" h="1592317">
                      <a:moveTo>
                        <a:pt x="506903" y="31531"/>
                      </a:moveTo>
                      <a:cubicBezTo>
                        <a:pt x="480627" y="47297"/>
                        <a:pt x="452590" y="60442"/>
                        <a:pt x="428076" y="78828"/>
                      </a:cubicBezTo>
                      <a:cubicBezTo>
                        <a:pt x="410239" y="92205"/>
                        <a:pt x="397907" y="111851"/>
                        <a:pt x="380779" y="126124"/>
                      </a:cubicBezTo>
                      <a:cubicBezTo>
                        <a:pt x="366223" y="138254"/>
                        <a:pt x="349248" y="147145"/>
                        <a:pt x="333483" y="157655"/>
                      </a:cubicBezTo>
                      <a:cubicBezTo>
                        <a:pt x="255197" y="275085"/>
                        <a:pt x="355813" y="130859"/>
                        <a:pt x="254655" y="252248"/>
                      </a:cubicBezTo>
                      <a:cubicBezTo>
                        <a:pt x="242525" y="266804"/>
                        <a:pt x="237920" y="287708"/>
                        <a:pt x="223124" y="299545"/>
                      </a:cubicBezTo>
                      <a:cubicBezTo>
                        <a:pt x="210147" y="309926"/>
                        <a:pt x="191593" y="310055"/>
                        <a:pt x="175827" y="315310"/>
                      </a:cubicBezTo>
                      <a:cubicBezTo>
                        <a:pt x="165317" y="331076"/>
                        <a:pt x="158556" y="350130"/>
                        <a:pt x="144296" y="362607"/>
                      </a:cubicBezTo>
                      <a:cubicBezTo>
                        <a:pt x="115777" y="387561"/>
                        <a:pt x="49703" y="425669"/>
                        <a:pt x="49703" y="425669"/>
                      </a:cubicBezTo>
                      <a:cubicBezTo>
                        <a:pt x="8063" y="550588"/>
                        <a:pt x="23636" y="487478"/>
                        <a:pt x="2407" y="614855"/>
                      </a:cubicBezTo>
                      <a:cubicBezTo>
                        <a:pt x="7662" y="793531"/>
                        <a:pt x="-14211" y="975088"/>
                        <a:pt x="18172" y="1150883"/>
                      </a:cubicBezTo>
                      <a:cubicBezTo>
                        <a:pt x="25037" y="1188152"/>
                        <a:pt x="81234" y="1192924"/>
                        <a:pt x="112765" y="1213945"/>
                      </a:cubicBezTo>
                      <a:lnTo>
                        <a:pt x="207358" y="1277007"/>
                      </a:lnTo>
                      <a:cubicBezTo>
                        <a:pt x="223124" y="1292773"/>
                        <a:pt x="240381" y="1307176"/>
                        <a:pt x="254655" y="1324304"/>
                      </a:cubicBezTo>
                      <a:cubicBezTo>
                        <a:pt x="266785" y="1338860"/>
                        <a:pt x="271926" y="1359123"/>
                        <a:pt x="286186" y="1371600"/>
                      </a:cubicBezTo>
                      <a:cubicBezTo>
                        <a:pt x="314705" y="1396554"/>
                        <a:pt x="349248" y="1413641"/>
                        <a:pt x="380779" y="1434662"/>
                      </a:cubicBezTo>
                      <a:lnTo>
                        <a:pt x="428076" y="1466193"/>
                      </a:lnTo>
                      <a:cubicBezTo>
                        <a:pt x="518441" y="1601741"/>
                        <a:pt x="398117" y="1442225"/>
                        <a:pt x="506903" y="1529255"/>
                      </a:cubicBezTo>
                      <a:cubicBezTo>
                        <a:pt x="608774" y="1610753"/>
                        <a:pt x="466851" y="1552692"/>
                        <a:pt x="585731" y="1592317"/>
                      </a:cubicBezTo>
                      <a:cubicBezTo>
                        <a:pt x="617262" y="1571296"/>
                        <a:pt x="653528" y="1556051"/>
                        <a:pt x="680324" y="1529255"/>
                      </a:cubicBezTo>
                      <a:cubicBezTo>
                        <a:pt x="739372" y="1470208"/>
                        <a:pt x="706469" y="1489010"/>
                        <a:pt x="774917" y="1466193"/>
                      </a:cubicBezTo>
                      <a:cubicBezTo>
                        <a:pt x="785427" y="1450428"/>
                        <a:pt x="792188" y="1431374"/>
                        <a:pt x="806448" y="1418897"/>
                      </a:cubicBezTo>
                      <a:cubicBezTo>
                        <a:pt x="834967" y="1393943"/>
                        <a:pt x="901041" y="1355835"/>
                        <a:pt x="901041" y="1355835"/>
                      </a:cubicBezTo>
                      <a:cubicBezTo>
                        <a:pt x="985124" y="1229710"/>
                        <a:pt x="874765" y="1382111"/>
                        <a:pt x="979869" y="1277007"/>
                      </a:cubicBezTo>
                      <a:cubicBezTo>
                        <a:pt x="993267" y="1263609"/>
                        <a:pt x="997140" y="1242187"/>
                        <a:pt x="1011400" y="1229710"/>
                      </a:cubicBezTo>
                      <a:cubicBezTo>
                        <a:pt x="1039919" y="1204756"/>
                        <a:pt x="1079197" y="1193444"/>
                        <a:pt x="1105993" y="1166648"/>
                      </a:cubicBezTo>
                      <a:cubicBezTo>
                        <a:pt x="1166687" y="1105954"/>
                        <a:pt x="1140921" y="1137903"/>
                        <a:pt x="1184821" y="1072055"/>
                      </a:cubicBezTo>
                      <a:cubicBezTo>
                        <a:pt x="1226861" y="945934"/>
                        <a:pt x="1184821" y="1103585"/>
                        <a:pt x="1184821" y="977462"/>
                      </a:cubicBezTo>
                      <a:cubicBezTo>
                        <a:pt x="1184821" y="893215"/>
                        <a:pt x="1189203" y="808688"/>
                        <a:pt x="1200586" y="725214"/>
                      </a:cubicBezTo>
                      <a:cubicBezTo>
                        <a:pt x="1205077" y="692282"/>
                        <a:pt x="1221607" y="662152"/>
                        <a:pt x="1232117" y="630621"/>
                      </a:cubicBezTo>
                      <a:cubicBezTo>
                        <a:pt x="1256357" y="557901"/>
                        <a:pt x="1244623" y="599624"/>
                        <a:pt x="1263648" y="504497"/>
                      </a:cubicBezTo>
                      <a:cubicBezTo>
                        <a:pt x="1254108" y="456796"/>
                        <a:pt x="1255717" y="412817"/>
                        <a:pt x="1216352" y="378372"/>
                      </a:cubicBezTo>
                      <a:cubicBezTo>
                        <a:pt x="1187832" y="353417"/>
                        <a:pt x="1148554" y="342106"/>
                        <a:pt x="1121758" y="315310"/>
                      </a:cubicBezTo>
                      <a:cubicBezTo>
                        <a:pt x="1062711" y="256263"/>
                        <a:pt x="1095613" y="275065"/>
                        <a:pt x="1027165" y="252248"/>
                      </a:cubicBezTo>
                      <a:cubicBezTo>
                        <a:pt x="974013" y="172521"/>
                        <a:pt x="1024487" y="227261"/>
                        <a:pt x="948338" y="189186"/>
                      </a:cubicBezTo>
                      <a:cubicBezTo>
                        <a:pt x="931391" y="180712"/>
                        <a:pt x="915597" y="169785"/>
                        <a:pt x="901041" y="157655"/>
                      </a:cubicBezTo>
                      <a:cubicBezTo>
                        <a:pt x="883913" y="143382"/>
                        <a:pt x="873235" y="121187"/>
                        <a:pt x="853745" y="110359"/>
                      </a:cubicBezTo>
                      <a:cubicBezTo>
                        <a:pt x="824691" y="94218"/>
                        <a:pt x="790683" y="89338"/>
                        <a:pt x="759152" y="78828"/>
                      </a:cubicBezTo>
                      <a:lnTo>
                        <a:pt x="711855" y="63062"/>
                      </a:lnTo>
                      <a:lnTo>
                        <a:pt x="569965" y="15766"/>
                      </a:lnTo>
                      <a:lnTo>
                        <a:pt x="522669" y="0"/>
                      </a:lnTo>
                      <a:cubicBezTo>
                        <a:pt x="403788" y="39628"/>
                        <a:pt x="545713" y="-18436"/>
                        <a:pt x="443841" y="63062"/>
                      </a:cubicBezTo>
                      <a:cubicBezTo>
                        <a:pt x="391560" y="104887"/>
                        <a:pt x="396545" y="54495"/>
                        <a:pt x="396545" y="94593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FFFF00">
                        <a:tint val="66000"/>
                        <a:satMod val="160000"/>
                      </a:srgbClr>
                    </a:gs>
                    <a:gs pos="50000">
                      <a:srgbClr val="FFFF00">
                        <a:tint val="44500"/>
                        <a:satMod val="160000"/>
                      </a:srgbClr>
                    </a:gs>
                    <a:gs pos="100000">
                      <a:srgbClr val="FFC0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solidFill>
                    <a:srgbClr val="DBD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7" name="Freeform 46"/>
                <p:cNvSpPr/>
                <p:nvPr/>
              </p:nvSpPr>
              <p:spPr>
                <a:xfrm>
                  <a:off x="4932200" y="2049517"/>
                  <a:ext cx="1263648" cy="1592317"/>
                </a:xfrm>
                <a:custGeom>
                  <a:avLst/>
                  <a:gdLst>
                    <a:gd name="connsiteX0" fmla="*/ 506903 w 1263648"/>
                    <a:gd name="connsiteY0" fmla="*/ 31531 h 1592317"/>
                    <a:gd name="connsiteX1" fmla="*/ 428076 w 1263648"/>
                    <a:gd name="connsiteY1" fmla="*/ 78828 h 1592317"/>
                    <a:gd name="connsiteX2" fmla="*/ 380779 w 1263648"/>
                    <a:gd name="connsiteY2" fmla="*/ 126124 h 1592317"/>
                    <a:gd name="connsiteX3" fmla="*/ 333483 w 1263648"/>
                    <a:gd name="connsiteY3" fmla="*/ 157655 h 1592317"/>
                    <a:gd name="connsiteX4" fmla="*/ 254655 w 1263648"/>
                    <a:gd name="connsiteY4" fmla="*/ 252248 h 1592317"/>
                    <a:gd name="connsiteX5" fmla="*/ 223124 w 1263648"/>
                    <a:gd name="connsiteY5" fmla="*/ 299545 h 1592317"/>
                    <a:gd name="connsiteX6" fmla="*/ 175827 w 1263648"/>
                    <a:gd name="connsiteY6" fmla="*/ 315310 h 1592317"/>
                    <a:gd name="connsiteX7" fmla="*/ 144296 w 1263648"/>
                    <a:gd name="connsiteY7" fmla="*/ 362607 h 1592317"/>
                    <a:gd name="connsiteX8" fmla="*/ 49703 w 1263648"/>
                    <a:gd name="connsiteY8" fmla="*/ 425669 h 1592317"/>
                    <a:gd name="connsiteX9" fmla="*/ 2407 w 1263648"/>
                    <a:gd name="connsiteY9" fmla="*/ 614855 h 1592317"/>
                    <a:gd name="connsiteX10" fmla="*/ 18172 w 1263648"/>
                    <a:gd name="connsiteY10" fmla="*/ 1150883 h 1592317"/>
                    <a:gd name="connsiteX11" fmla="*/ 112765 w 1263648"/>
                    <a:gd name="connsiteY11" fmla="*/ 1213945 h 1592317"/>
                    <a:gd name="connsiteX12" fmla="*/ 207358 w 1263648"/>
                    <a:gd name="connsiteY12" fmla="*/ 1277007 h 1592317"/>
                    <a:gd name="connsiteX13" fmla="*/ 254655 w 1263648"/>
                    <a:gd name="connsiteY13" fmla="*/ 1324304 h 1592317"/>
                    <a:gd name="connsiteX14" fmla="*/ 286186 w 1263648"/>
                    <a:gd name="connsiteY14" fmla="*/ 1371600 h 1592317"/>
                    <a:gd name="connsiteX15" fmla="*/ 380779 w 1263648"/>
                    <a:gd name="connsiteY15" fmla="*/ 1434662 h 1592317"/>
                    <a:gd name="connsiteX16" fmla="*/ 428076 w 1263648"/>
                    <a:gd name="connsiteY16" fmla="*/ 1466193 h 1592317"/>
                    <a:gd name="connsiteX17" fmla="*/ 506903 w 1263648"/>
                    <a:gd name="connsiteY17" fmla="*/ 1529255 h 1592317"/>
                    <a:gd name="connsiteX18" fmla="*/ 585731 w 1263648"/>
                    <a:gd name="connsiteY18" fmla="*/ 1592317 h 1592317"/>
                    <a:gd name="connsiteX19" fmla="*/ 680324 w 1263648"/>
                    <a:gd name="connsiteY19" fmla="*/ 1529255 h 1592317"/>
                    <a:gd name="connsiteX20" fmla="*/ 774917 w 1263648"/>
                    <a:gd name="connsiteY20" fmla="*/ 1466193 h 1592317"/>
                    <a:gd name="connsiteX21" fmla="*/ 806448 w 1263648"/>
                    <a:gd name="connsiteY21" fmla="*/ 1418897 h 1592317"/>
                    <a:gd name="connsiteX22" fmla="*/ 901041 w 1263648"/>
                    <a:gd name="connsiteY22" fmla="*/ 1355835 h 1592317"/>
                    <a:gd name="connsiteX23" fmla="*/ 979869 w 1263648"/>
                    <a:gd name="connsiteY23" fmla="*/ 1277007 h 1592317"/>
                    <a:gd name="connsiteX24" fmla="*/ 1011400 w 1263648"/>
                    <a:gd name="connsiteY24" fmla="*/ 1229710 h 1592317"/>
                    <a:gd name="connsiteX25" fmla="*/ 1105993 w 1263648"/>
                    <a:gd name="connsiteY25" fmla="*/ 1166648 h 1592317"/>
                    <a:gd name="connsiteX26" fmla="*/ 1184821 w 1263648"/>
                    <a:gd name="connsiteY26" fmla="*/ 1072055 h 1592317"/>
                    <a:gd name="connsiteX27" fmla="*/ 1184821 w 1263648"/>
                    <a:gd name="connsiteY27" fmla="*/ 977462 h 1592317"/>
                    <a:gd name="connsiteX28" fmla="*/ 1200586 w 1263648"/>
                    <a:gd name="connsiteY28" fmla="*/ 725214 h 1592317"/>
                    <a:gd name="connsiteX29" fmla="*/ 1232117 w 1263648"/>
                    <a:gd name="connsiteY29" fmla="*/ 630621 h 1592317"/>
                    <a:gd name="connsiteX30" fmla="*/ 1263648 w 1263648"/>
                    <a:gd name="connsiteY30" fmla="*/ 504497 h 1592317"/>
                    <a:gd name="connsiteX31" fmla="*/ 1216352 w 1263648"/>
                    <a:gd name="connsiteY31" fmla="*/ 378372 h 1592317"/>
                    <a:gd name="connsiteX32" fmla="*/ 1121758 w 1263648"/>
                    <a:gd name="connsiteY32" fmla="*/ 315310 h 1592317"/>
                    <a:gd name="connsiteX33" fmla="*/ 1027165 w 1263648"/>
                    <a:gd name="connsiteY33" fmla="*/ 252248 h 1592317"/>
                    <a:gd name="connsiteX34" fmla="*/ 948338 w 1263648"/>
                    <a:gd name="connsiteY34" fmla="*/ 189186 h 1592317"/>
                    <a:gd name="connsiteX35" fmla="*/ 901041 w 1263648"/>
                    <a:gd name="connsiteY35" fmla="*/ 157655 h 1592317"/>
                    <a:gd name="connsiteX36" fmla="*/ 853745 w 1263648"/>
                    <a:gd name="connsiteY36" fmla="*/ 110359 h 1592317"/>
                    <a:gd name="connsiteX37" fmla="*/ 759152 w 1263648"/>
                    <a:gd name="connsiteY37" fmla="*/ 78828 h 1592317"/>
                    <a:gd name="connsiteX38" fmla="*/ 711855 w 1263648"/>
                    <a:gd name="connsiteY38" fmla="*/ 63062 h 1592317"/>
                    <a:gd name="connsiteX39" fmla="*/ 569965 w 1263648"/>
                    <a:gd name="connsiteY39" fmla="*/ 15766 h 1592317"/>
                    <a:gd name="connsiteX40" fmla="*/ 522669 w 1263648"/>
                    <a:gd name="connsiteY40" fmla="*/ 0 h 1592317"/>
                    <a:gd name="connsiteX41" fmla="*/ 443841 w 1263648"/>
                    <a:gd name="connsiteY41" fmla="*/ 63062 h 1592317"/>
                    <a:gd name="connsiteX42" fmla="*/ 396545 w 1263648"/>
                    <a:gd name="connsiteY42" fmla="*/ 94593 h 1592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1263648" h="1592317">
                      <a:moveTo>
                        <a:pt x="506903" y="31531"/>
                      </a:moveTo>
                      <a:cubicBezTo>
                        <a:pt x="480627" y="47297"/>
                        <a:pt x="452590" y="60442"/>
                        <a:pt x="428076" y="78828"/>
                      </a:cubicBezTo>
                      <a:cubicBezTo>
                        <a:pt x="410239" y="92205"/>
                        <a:pt x="397907" y="111851"/>
                        <a:pt x="380779" y="126124"/>
                      </a:cubicBezTo>
                      <a:cubicBezTo>
                        <a:pt x="366223" y="138254"/>
                        <a:pt x="349248" y="147145"/>
                        <a:pt x="333483" y="157655"/>
                      </a:cubicBezTo>
                      <a:cubicBezTo>
                        <a:pt x="255197" y="275085"/>
                        <a:pt x="355813" y="130859"/>
                        <a:pt x="254655" y="252248"/>
                      </a:cubicBezTo>
                      <a:cubicBezTo>
                        <a:pt x="242525" y="266804"/>
                        <a:pt x="237920" y="287708"/>
                        <a:pt x="223124" y="299545"/>
                      </a:cubicBezTo>
                      <a:cubicBezTo>
                        <a:pt x="210147" y="309926"/>
                        <a:pt x="191593" y="310055"/>
                        <a:pt x="175827" y="315310"/>
                      </a:cubicBezTo>
                      <a:cubicBezTo>
                        <a:pt x="165317" y="331076"/>
                        <a:pt x="158556" y="350130"/>
                        <a:pt x="144296" y="362607"/>
                      </a:cubicBezTo>
                      <a:cubicBezTo>
                        <a:pt x="115777" y="387561"/>
                        <a:pt x="49703" y="425669"/>
                        <a:pt x="49703" y="425669"/>
                      </a:cubicBezTo>
                      <a:cubicBezTo>
                        <a:pt x="8063" y="550588"/>
                        <a:pt x="23636" y="487478"/>
                        <a:pt x="2407" y="614855"/>
                      </a:cubicBezTo>
                      <a:cubicBezTo>
                        <a:pt x="7662" y="793531"/>
                        <a:pt x="-14211" y="975088"/>
                        <a:pt x="18172" y="1150883"/>
                      </a:cubicBezTo>
                      <a:cubicBezTo>
                        <a:pt x="25037" y="1188152"/>
                        <a:pt x="81234" y="1192924"/>
                        <a:pt x="112765" y="1213945"/>
                      </a:cubicBezTo>
                      <a:lnTo>
                        <a:pt x="207358" y="1277007"/>
                      </a:lnTo>
                      <a:cubicBezTo>
                        <a:pt x="223124" y="1292773"/>
                        <a:pt x="240381" y="1307176"/>
                        <a:pt x="254655" y="1324304"/>
                      </a:cubicBezTo>
                      <a:cubicBezTo>
                        <a:pt x="266785" y="1338860"/>
                        <a:pt x="271926" y="1359123"/>
                        <a:pt x="286186" y="1371600"/>
                      </a:cubicBezTo>
                      <a:cubicBezTo>
                        <a:pt x="314705" y="1396554"/>
                        <a:pt x="349248" y="1413641"/>
                        <a:pt x="380779" y="1434662"/>
                      </a:cubicBezTo>
                      <a:lnTo>
                        <a:pt x="428076" y="1466193"/>
                      </a:lnTo>
                      <a:cubicBezTo>
                        <a:pt x="518441" y="1601741"/>
                        <a:pt x="398117" y="1442225"/>
                        <a:pt x="506903" y="1529255"/>
                      </a:cubicBezTo>
                      <a:cubicBezTo>
                        <a:pt x="608774" y="1610753"/>
                        <a:pt x="466851" y="1552692"/>
                        <a:pt x="585731" y="1592317"/>
                      </a:cubicBezTo>
                      <a:cubicBezTo>
                        <a:pt x="617262" y="1571296"/>
                        <a:pt x="653528" y="1556051"/>
                        <a:pt x="680324" y="1529255"/>
                      </a:cubicBezTo>
                      <a:cubicBezTo>
                        <a:pt x="739372" y="1470208"/>
                        <a:pt x="706469" y="1489010"/>
                        <a:pt x="774917" y="1466193"/>
                      </a:cubicBezTo>
                      <a:cubicBezTo>
                        <a:pt x="785427" y="1450428"/>
                        <a:pt x="792188" y="1431374"/>
                        <a:pt x="806448" y="1418897"/>
                      </a:cubicBezTo>
                      <a:cubicBezTo>
                        <a:pt x="834967" y="1393943"/>
                        <a:pt x="901041" y="1355835"/>
                        <a:pt x="901041" y="1355835"/>
                      </a:cubicBezTo>
                      <a:cubicBezTo>
                        <a:pt x="985124" y="1229710"/>
                        <a:pt x="874765" y="1382111"/>
                        <a:pt x="979869" y="1277007"/>
                      </a:cubicBezTo>
                      <a:cubicBezTo>
                        <a:pt x="993267" y="1263609"/>
                        <a:pt x="997140" y="1242187"/>
                        <a:pt x="1011400" y="1229710"/>
                      </a:cubicBezTo>
                      <a:cubicBezTo>
                        <a:pt x="1039919" y="1204756"/>
                        <a:pt x="1079197" y="1193444"/>
                        <a:pt x="1105993" y="1166648"/>
                      </a:cubicBezTo>
                      <a:cubicBezTo>
                        <a:pt x="1166687" y="1105954"/>
                        <a:pt x="1140921" y="1137903"/>
                        <a:pt x="1184821" y="1072055"/>
                      </a:cubicBezTo>
                      <a:cubicBezTo>
                        <a:pt x="1226861" y="945934"/>
                        <a:pt x="1184821" y="1103585"/>
                        <a:pt x="1184821" y="977462"/>
                      </a:cubicBezTo>
                      <a:cubicBezTo>
                        <a:pt x="1184821" y="893215"/>
                        <a:pt x="1189203" y="808688"/>
                        <a:pt x="1200586" y="725214"/>
                      </a:cubicBezTo>
                      <a:cubicBezTo>
                        <a:pt x="1205077" y="692282"/>
                        <a:pt x="1221607" y="662152"/>
                        <a:pt x="1232117" y="630621"/>
                      </a:cubicBezTo>
                      <a:cubicBezTo>
                        <a:pt x="1256357" y="557901"/>
                        <a:pt x="1244623" y="599624"/>
                        <a:pt x="1263648" y="504497"/>
                      </a:cubicBezTo>
                      <a:cubicBezTo>
                        <a:pt x="1254108" y="456796"/>
                        <a:pt x="1255717" y="412817"/>
                        <a:pt x="1216352" y="378372"/>
                      </a:cubicBezTo>
                      <a:cubicBezTo>
                        <a:pt x="1187832" y="353417"/>
                        <a:pt x="1148554" y="342106"/>
                        <a:pt x="1121758" y="315310"/>
                      </a:cubicBezTo>
                      <a:cubicBezTo>
                        <a:pt x="1062711" y="256263"/>
                        <a:pt x="1095613" y="275065"/>
                        <a:pt x="1027165" y="252248"/>
                      </a:cubicBezTo>
                      <a:cubicBezTo>
                        <a:pt x="974013" y="172521"/>
                        <a:pt x="1024487" y="227261"/>
                        <a:pt x="948338" y="189186"/>
                      </a:cubicBezTo>
                      <a:cubicBezTo>
                        <a:pt x="931391" y="180712"/>
                        <a:pt x="915597" y="169785"/>
                        <a:pt x="901041" y="157655"/>
                      </a:cubicBezTo>
                      <a:cubicBezTo>
                        <a:pt x="883913" y="143382"/>
                        <a:pt x="873235" y="121187"/>
                        <a:pt x="853745" y="110359"/>
                      </a:cubicBezTo>
                      <a:cubicBezTo>
                        <a:pt x="824691" y="94218"/>
                        <a:pt x="790683" y="89338"/>
                        <a:pt x="759152" y="78828"/>
                      </a:cubicBezTo>
                      <a:lnTo>
                        <a:pt x="711855" y="63062"/>
                      </a:lnTo>
                      <a:lnTo>
                        <a:pt x="569965" y="15766"/>
                      </a:lnTo>
                      <a:lnTo>
                        <a:pt x="522669" y="0"/>
                      </a:lnTo>
                      <a:cubicBezTo>
                        <a:pt x="403788" y="39628"/>
                        <a:pt x="545713" y="-18436"/>
                        <a:pt x="443841" y="63062"/>
                      </a:cubicBezTo>
                      <a:cubicBezTo>
                        <a:pt x="391560" y="104887"/>
                        <a:pt x="396545" y="54495"/>
                        <a:pt x="396545" y="94593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FFFF00">
                        <a:tint val="66000"/>
                        <a:satMod val="160000"/>
                      </a:srgbClr>
                    </a:gs>
                    <a:gs pos="50000">
                      <a:srgbClr val="FFFF00">
                        <a:tint val="44500"/>
                        <a:satMod val="160000"/>
                      </a:srgbClr>
                    </a:gs>
                    <a:gs pos="100000">
                      <a:srgbClr val="FFC0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solidFill>
                    <a:srgbClr val="DBD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8" name="Freeform 47"/>
                <p:cNvSpPr/>
                <p:nvPr/>
              </p:nvSpPr>
              <p:spPr>
                <a:xfrm>
                  <a:off x="2591569" y="2209799"/>
                  <a:ext cx="1263648" cy="1592317"/>
                </a:xfrm>
                <a:custGeom>
                  <a:avLst/>
                  <a:gdLst>
                    <a:gd name="connsiteX0" fmla="*/ 506903 w 1263648"/>
                    <a:gd name="connsiteY0" fmla="*/ 31531 h 1592317"/>
                    <a:gd name="connsiteX1" fmla="*/ 428076 w 1263648"/>
                    <a:gd name="connsiteY1" fmla="*/ 78828 h 1592317"/>
                    <a:gd name="connsiteX2" fmla="*/ 380779 w 1263648"/>
                    <a:gd name="connsiteY2" fmla="*/ 126124 h 1592317"/>
                    <a:gd name="connsiteX3" fmla="*/ 333483 w 1263648"/>
                    <a:gd name="connsiteY3" fmla="*/ 157655 h 1592317"/>
                    <a:gd name="connsiteX4" fmla="*/ 254655 w 1263648"/>
                    <a:gd name="connsiteY4" fmla="*/ 252248 h 1592317"/>
                    <a:gd name="connsiteX5" fmla="*/ 223124 w 1263648"/>
                    <a:gd name="connsiteY5" fmla="*/ 299545 h 1592317"/>
                    <a:gd name="connsiteX6" fmla="*/ 175827 w 1263648"/>
                    <a:gd name="connsiteY6" fmla="*/ 315310 h 1592317"/>
                    <a:gd name="connsiteX7" fmla="*/ 144296 w 1263648"/>
                    <a:gd name="connsiteY7" fmla="*/ 362607 h 1592317"/>
                    <a:gd name="connsiteX8" fmla="*/ 49703 w 1263648"/>
                    <a:gd name="connsiteY8" fmla="*/ 425669 h 1592317"/>
                    <a:gd name="connsiteX9" fmla="*/ 2407 w 1263648"/>
                    <a:gd name="connsiteY9" fmla="*/ 614855 h 1592317"/>
                    <a:gd name="connsiteX10" fmla="*/ 18172 w 1263648"/>
                    <a:gd name="connsiteY10" fmla="*/ 1150883 h 1592317"/>
                    <a:gd name="connsiteX11" fmla="*/ 112765 w 1263648"/>
                    <a:gd name="connsiteY11" fmla="*/ 1213945 h 1592317"/>
                    <a:gd name="connsiteX12" fmla="*/ 207358 w 1263648"/>
                    <a:gd name="connsiteY12" fmla="*/ 1277007 h 1592317"/>
                    <a:gd name="connsiteX13" fmla="*/ 254655 w 1263648"/>
                    <a:gd name="connsiteY13" fmla="*/ 1324304 h 1592317"/>
                    <a:gd name="connsiteX14" fmla="*/ 286186 w 1263648"/>
                    <a:gd name="connsiteY14" fmla="*/ 1371600 h 1592317"/>
                    <a:gd name="connsiteX15" fmla="*/ 380779 w 1263648"/>
                    <a:gd name="connsiteY15" fmla="*/ 1434662 h 1592317"/>
                    <a:gd name="connsiteX16" fmla="*/ 428076 w 1263648"/>
                    <a:gd name="connsiteY16" fmla="*/ 1466193 h 1592317"/>
                    <a:gd name="connsiteX17" fmla="*/ 506903 w 1263648"/>
                    <a:gd name="connsiteY17" fmla="*/ 1529255 h 1592317"/>
                    <a:gd name="connsiteX18" fmla="*/ 585731 w 1263648"/>
                    <a:gd name="connsiteY18" fmla="*/ 1592317 h 1592317"/>
                    <a:gd name="connsiteX19" fmla="*/ 680324 w 1263648"/>
                    <a:gd name="connsiteY19" fmla="*/ 1529255 h 1592317"/>
                    <a:gd name="connsiteX20" fmla="*/ 774917 w 1263648"/>
                    <a:gd name="connsiteY20" fmla="*/ 1466193 h 1592317"/>
                    <a:gd name="connsiteX21" fmla="*/ 806448 w 1263648"/>
                    <a:gd name="connsiteY21" fmla="*/ 1418897 h 1592317"/>
                    <a:gd name="connsiteX22" fmla="*/ 901041 w 1263648"/>
                    <a:gd name="connsiteY22" fmla="*/ 1355835 h 1592317"/>
                    <a:gd name="connsiteX23" fmla="*/ 979869 w 1263648"/>
                    <a:gd name="connsiteY23" fmla="*/ 1277007 h 1592317"/>
                    <a:gd name="connsiteX24" fmla="*/ 1011400 w 1263648"/>
                    <a:gd name="connsiteY24" fmla="*/ 1229710 h 1592317"/>
                    <a:gd name="connsiteX25" fmla="*/ 1105993 w 1263648"/>
                    <a:gd name="connsiteY25" fmla="*/ 1166648 h 1592317"/>
                    <a:gd name="connsiteX26" fmla="*/ 1184821 w 1263648"/>
                    <a:gd name="connsiteY26" fmla="*/ 1072055 h 1592317"/>
                    <a:gd name="connsiteX27" fmla="*/ 1184821 w 1263648"/>
                    <a:gd name="connsiteY27" fmla="*/ 977462 h 1592317"/>
                    <a:gd name="connsiteX28" fmla="*/ 1200586 w 1263648"/>
                    <a:gd name="connsiteY28" fmla="*/ 725214 h 1592317"/>
                    <a:gd name="connsiteX29" fmla="*/ 1232117 w 1263648"/>
                    <a:gd name="connsiteY29" fmla="*/ 630621 h 1592317"/>
                    <a:gd name="connsiteX30" fmla="*/ 1263648 w 1263648"/>
                    <a:gd name="connsiteY30" fmla="*/ 504497 h 1592317"/>
                    <a:gd name="connsiteX31" fmla="*/ 1216352 w 1263648"/>
                    <a:gd name="connsiteY31" fmla="*/ 378372 h 1592317"/>
                    <a:gd name="connsiteX32" fmla="*/ 1121758 w 1263648"/>
                    <a:gd name="connsiteY32" fmla="*/ 315310 h 1592317"/>
                    <a:gd name="connsiteX33" fmla="*/ 1027165 w 1263648"/>
                    <a:gd name="connsiteY33" fmla="*/ 252248 h 1592317"/>
                    <a:gd name="connsiteX34" fmla="*/ 948338 w 1263648"/>
                    <a:gd name="connsiteY34" fmla="*/ 189186 h 1592317"/>
                    <a:gd name="connsiteX35" fmla="*/ 901041 w 1263648"/>
                    <a:gd name="connsiteY35" fmla="*/ 157655 h 1592317"/>
                    <a:gd name="connsiteX36" fmla="*/ 853745 w 1263648"/>
                    <a:gd name="connsiteY36" fmla="*/ 110359 h 1592317"/>
                    <a:gd name="connsiteX37" fmla="*/ 759152 w 1263648"/>
                    <a:gd name="connsiteY37" fmla="*/ 78828 h 1592317"/>
                    <a:gd name="connsiteX38" fmla="*/ 711855 w 1263648"/>
                    <a:gd name="connsiteY38" fmla="*/ 63062 h 1592317"/>
                    <a:gd name="connsiteX39" fmla="*/ 569965 w 1263648"/>
                    <a:gd name="connsiteY39" fmla="*/ 15766 h 1592317"/>
                    <a:gd name="connsiteX40" fmla="*/ 522669 w 1263648"/>
                    <a:gd name="connsiteY40" fmla="*/ 0 h 1592317"/>
                    <a:gd name="connsiteX41" fmla="*/ 443841 w 1263648"/>
                    <a:gd name="connsiteY41" fmla="*/ 63062 h 1592317"/>
                    <a:gd name="connsiteX42" fmla="*/ 396545 w 1263648"/>
                    <a:gd name="connsiteY42" fmla="*/ 94593 h 1592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1263648" h="1592317">
                      <a:moveTo>
                        <a:pt x="506903" y="31531"/>
                      </a:moveTo>
                      <a:cubicBezTo>
                        <a:pt x="480627" y="47297"/>
                        <a:pt x="452590" y="60442"/>
                        <a:pt x="428076" y="78828"/>
                      </a:cubicBezTo>
                      <a:cubicBezTo>
                        <a:pt x="410239" y="92205"/>
                        <a:pt x="397907" y="111851"/>
                        <a:pt x="380779" y="126124"/>
                      </a:cubicBezTo>
                      <a:cubicBezTo>
                        <a:pt x="366223" y="138254"/>
                        <a:pt x="349248" y="147145"/>
                        <a:pt x="333483" y="157655"/>
                      </a:cubicBezTo>
                      <a:cubicBezTo>
                        <a:pt x="255197" y="275085"/>
                        <a:pt x="355813" y="130859"/>
                        <a:pt x="254655" y="252248"/>
                      </a:cubicBezTo>
                      <a:cubicBezTo>
                        <a:pt x="242525" y="266804"/>
                        <a:pt x="237920" y="287708"/>
                        <a:pt x="223124" y="299545"/>
                      </a:cubicBezTo>
                      <a:cubicBezTo>
                        <a:pt x="210147" y="309926"/>
                        <a:pt x="191593" y="310055"/>
                        <a:pt x="175827" y="315310"/>
                      </a:cubicBezTo>
                      <a:cubicBezTo>
                        <a:pt x="165317" y="331076"/>
                        <a:pt x="158556" y="350130"/>
                        <a:pt x="144296" y="362607"/>
                      </a:cubicBezTo>
                      <a:cubicBezTo>
                        <a:pt x="115777" y="387561"/>
                        <a:pt x="49703" y="425669"/>
                        <a:pt x="49703" y="425669"/>
                      </a:cubicBezTo>
                      <a:cubicBezTo>
                        <a:pt x="8063" y="550588"/>
                        <a:pt x="23636" y="487478"/>
                        <a:pt x="2407" y="614855"/>
                      </a:cubicBezTo>
                      <a:cubicBezTo>
                        <a:pt x="7662" y="793531"/>
                        <a:pt x="-14211" y="975088"/>
                        <a:pt x="18172" y="1150883"/>
                      </a:cubicBezTo>
                      <a:cubicBezTo>
                        <a:pt x="25037" y="1188152"/>
                        <a:pt x="81234" y="1192924"/>
                        <a:pt x="112765" y="1213945"/>
                      </a:cubicBezTo>
                      <a:lnTo>
                        <a:pt x="207358" y="1277007"/>
                      </a:lnTo>
                      <a:cubicBezTo>
                        <a:pt x="223124" y="1292773"/>
                        <a:pt x="240381" y="1307176"/>
                        <a:pt x="254655" y="1324304"/>
                      </a:cubicBezTo>
                      <a:cubicBezTo>
                        <a:pt x="266785" y="1338860"/>
                        <a:pt x="271926" y="1359123"/>
                        <a:pt x="286186" y="1371600"/>
                      </a:cubicBezTo>
                      <a:cubicBezTo>
                        <a:pt x="314705" y="1396554"/>
                        <a:pt x="349248" y="1413641"/>
                        <a:pt x="380779" y="1434662"/>
                      </a:cubicBezTo>
                      <a:lnTo>
                        <a:pt x="428076" y="1466193"/>
                      </a:lnTo>
                      <a:cubicBezTo>
                        <a:pt x="518441" y="1601741"/>
                        <a:pt x="398117" y="1442225"/>
                        <a:pt x="506903" y="1529255"/>
                      </a:cubicBezTo>
                      <a:cubicBezTo>
                        <a:pt x="608774" y="1610753"/>
                        <a:pt x="466851" y="1552692"/>
                        <a:pt x="585731" y="1592317"/>
                      </a:cubicBezTo>
                      <a:cubicBezTo>
                        <a:pt x="617262" y="1571296"/>
                        <a:pt x="653528" y="1556051"/>
                        <a:pt x="680324" y="1529255"/>
                      </a:cubicBezTo>
                      <a:cubicBezTo>
                        <a:pt x="739372" y="1470208"/>
                        <a:pt x="706469" y="1489010"/>
                        <a:pt x="774917" y="1466193"/>
                      </a:cubicBezTo>
                      <a:cubicBezTo>
                        <a:pt x="785427" y="1450428"/>
                        <a:pt x="792188" y="1431374"/>
                        <a:pt x="806448" y="1418897"/>
                      </a:cubicBezTo>
                      <a:cubicBezTo>
                        <a:pt x="834967" y="1393943"/>
                        <a:pt x="901041" y="1355835"/>
                        <a:pt x="901041" y="1355835"/>
                      </a:cubicBezTo>
                      <a:cubicBezTo>
                        <a:pt x="985124" y="1229710"/>
                        <a:pt x="874765" y="1382111"/>
                        <a:pt x="979869" y="1277007"/>
                      </a:cubicBezTo>
                      <a:cubicBezTo>
                        <a:pt x="993267" y="1263609"/>
                        <a:pt x="997140" y="1242187"/>
                        <a:pt x="1011400" y="1229710"/>
                      </a:cubicBezTo>
                      <a:cubicBezTo>
                        <a:pt x="1039919" y="1204756"/>
                        <a:pt x="1079197" y="1193444"/>
                        <a:pt x="1105993" y="1166648"/>
                      </a:cubicBezTo>
                      <a:cubicBezTo>
                        <a:pt x="1166687" y="1105954"/>
                        <a:pt x="1140921" y="1137903"/>
                        <a:pt x="1184821" y="1072055"/>
                      </a:cubicBezTo>
                      <a:cubicBezTo>
                        <a:pt x="1226861" y="945934"/>
                        <a:pt x="1184821" y="1103585"/>
                        <a:pt x="1184821" y="977462"/>
                      </a:cubicBezTo>
                      <a:cubicBezTo>
                        <a:pt x="1184821" y="893215"/>
                        <a:pt x="1189203" y="808688"/>
                        <a:pt x="1200586" y="725214"/>
                      </a:cubicBezTo>
                      <a:cubicBezTo>
                        <a:pt x="1205077" y="692282"/>
                        <a:pt x="1221607" y="662152"/>
                        <a:pt x="1232117" y="630621"/>
                      </a:cubicBezTo>
                      <a:cubicBezTo>
                        <a:pt x="1256357" y="557901"/>
                        <a:pt x="1244623" y="599624"/>
                        <a:pt x="1263648" y="504497"/>
                      </a:cubicBezTo>
                      <a:cubicBezTo>
                        <a:pt x="1254108" y="456796"/>
                        <a:pt x="1255717" y="412817"/>
                        <a:pt x="1216352" y="378372"/>
                      </a:cubicBezTo>
                      <a:cubicBezTo>
                        <a:pt x="1187832" y="353417"/>
                        <a:pt x="1148554" y="342106"/>
                        <a:pt x="1121758" y="315310"/>
                      </a:cubicBezTo>
                      <a:cubicBezTo>
                        <a:pt x="1062711" y="256263"/>
                        <a:pt x="1095613" y="275065"/>
                        <a:pt x="1027165" y="252248"/>
                      </a:cubicBezTo>
                      <a:cubicBezTo>
                        <a:pt x="974013" y="172521"/>
                        <a:pt x="1024487" y="227261"/>
                        <a:pt x="948338" y="189186"/>
                      </a:cubicBezTo>
                      <a:cubicBezTo>
                        <a:pt x="931391" y="180712"/>
                        <a:pt x="915597" y="169785"/>
                        <a:pt x="901041" y="157655"/>
                      </a:cubicBezTo>
                      <a:cubicBezTo>
                        <a:pt x="883913" y="143382"/>
                        <a:pt x="873235" y="121187"/>
                        <a:pt x="853745" y="110359"/>
                      </a:cubicBezTo>
                      <a:cubicBezTo>
                        <a:pt x="824691" y="94218"/>
                        <a:pt x="790683" y="89338"/>
                        <a:pt x="759152" y="78828"/>
                      </a:cubicBezTo>
                      <a:lnTo>
                        <a:pt x="711855" y="63062"/>
                      </a:lnTo>
                      <a:lnTo>
                        <a:pt x="569965" y="15766"/>
                      </a:lnTo>
                      <a:lnTo>
                        <a:pt x="522669" y="0"/>
                      </a:lnTo>
                      <a:cubicBezTo>
                        <a:pt x="403788" y="39628"/>
                        <a:pt x="545713" y="-18436"/>
                        <a:pt x="443841" y="63062"/>
                      </a:cubicBezTo>
                      <a:cubicBezTo>
                        <a:pt x="391560" y="104887"/>
                        <a:pt x="396545" y="54495"/>
                        <a:pt x="396545" y="94593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FFFF00">
                        <a:tint val="66000"/>
                        <a:satMod val="160000"/>
                      </a:srgbClr>
                    </a:gs>
                    <a:gs pos="50000">
                      <a:srgbClr val="FFFF00">
                        <a:tint val="44500"/>
                        <a:satMod val="160000"/>
                      </a:srgbClr>
                    </a:gs>
                    <a:gs pos="100000">
                      <a:srgbClr val="FFC0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solidFill>
                    <a:srgbClr val="DBD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>
                  <a:off x="1752600" y="1371600"/>
                  <a:ext cx="1470793" cy="312420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>
                  <a:off x="5564024" y="1388679"/>
                  <a:ext cx="1470793" cy="312420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43" name="Freeform 42"/>
              <p:cNvSpPr/>
              <p:nvPr/>
            </p:nvSpPr>
            <p:spPr>
              <a:xfrm>
                <a:off x="-154644" y="27589"/>
                <a:ext cx="3711462" cy="1182414"/>
              </a:xfrm>
              <a:custGeom>
                <a:avLst/>
                <a:gdLst>
                  <a:gd name="connsiteX0" fmla="*/ 6566 w 3711462"/>
                  <a:gd name="connsiteY0" fmla="*/ 1119352 h 1182414"/>
                  <a:gd name="connsiteX1" fmla="*/ 211517 w 3711462"/>
                  <a:gd name="connsiteY1" fmla="*/ 1103587 h 1182414"/>
                  <a:gd name="connsiteX2" fmla="*/ 968262 w 3711462"/>
                  <a:gd name="connsiteY2" fmla="*/ 1072056 h 1182414"/>
                  <a:gd name="connsiteX3" fmla="*/ 1047090 w 3711462"/>
                  <a:gd name="connsiteY3" fmla="*/ 1056290 h 1182414"/>
                  <a:gd name="connsiteX4" fmla="*/ 1110152 w 3711462"/>
                  <a:gd name="connsiteY4" fmla="*/ 1040525 h 1182414"/>
                  <a:gd name="connsiteX5" fmla="*/ 1236276 w 3711462"/>
                  <a:gd name="connsiteY5" fmla="*/ 1024759 h 1182414"/>
                  <a:gd name="connsiteX6" fmla="*/ 1299338 w 3711462"/>
                  <a:gd name="connsiteY6" fmla="*/ 1008994 h 1182414"/>
                  <a:gd name="connsiteX7" fmla="*/ 1425462 w 3711462"/>
                  <a:gd name="connsiteY7" fmla="*/ 993228 h 1182414"/>
                  <a:gd name="connsiteX8" fmla="*/ 2119145 w 3711462"/>
                  <a:gd name="connsiteY8" fmla="*/ 1008994 h 1182414"/>
                  <a:gd name="connsiteX9" fmla="*/ 2213738 w 3711462"/>
                  <a:gd name="connsiteY9" fmla="*/ 1040525 h 1182414"/>
                  <a:gd name="connsiteX10" fmla="*/ 2339862 w 3711462"/>
                  <a:gd name="connsiteY10" fmla="*/ 1056290 h 1182414"/>
                  <a:gd name="connsiteX11" fmla="*/ 2418690 w 3711462"/>
                  <a:gd name="connsiteY11" fmla="*/ 1072056 h 1182414"/>
                  <a:gd name="connsiteX12" fmla="*/ 3128138 w 3711462"/>
                  <a:gd name="connsiteY12" fmla="*/ 1103587 h 1182414"/>
                  <a:gd name="connsiteX13" fmla="*/ 3301559 w 3711462"/>
                  <a:gd name="connsiteY13" fmla="*/ 1119352 h 1182414"/>
                  <a:gd name="connsiteX14" fmla="*/ 3348855 w 3711462"/>
                  <a:gd name="connsiteY14" fmla="*/ 1135118 h 1182414"/>
                  <a:gd name="connsiteX15" fmla="*/ 3538042 w 3711462"/>
                  <a:gd name="connsiteY15" fmla="*/ 1150883 h 1182414"/>
                  <a:gd name="connsiteX16" fmla="*/ 3616869 w 3711462"/>
                  <a:gd name="connsiteY16" fmla="*/ 1166649 h 1182414"/>
                  <a:gd name="connsiteX17" fmla="*/ 3664166 w 3711462"/>
                  <a:gd name="connsiteY17" fmla="*/ 1182414 h 1182414"/>
                  <a:gd name="connsiteX18" fmla="*/ 3711462 w 3711462"/>
                  <a:gd name="connsiteY18" fmla="*/ 1166649 h 1182414"/>
                  <a:gd name="connsiteX19" fmla="*/ 3695697 w 3711462"/>
                  <a:gd name="connsiteY19" fmla="*/ 1024759 h 1182414"/>
                  <a:gd name="connsiteX20" fmla="*/ 3632635 w 3711462"/>
                  <a:gd name="connsiteY20" fmla="*/ 851338 h 1182414"/>
                  <a:gd name="connsiteX21" fmla="*/ 3601104 w 3711462"/>
                  <a:gd name="connsiteY21" fmla="*/ 804042 h 1182414"/>
                  <a:gd name="connsiteX22" fmla="*/ 3553807 w 3711462"/>
                  <a:gd name="connsiteY22" fmla="*/ 693683 h 1182414"/>
                  <a:gd name="connsiteX23" fmla="*/ 3538042 w 3711462"/>
                  <a:gd name="connsiteY23" fmla="*/ 646387 h 1182414"/>
                  <a:gd name="connsiteX24" fmla="*/ 3490745 w 3711462"/>
                  <a:gd name="connsiteY24" fmla="*/ 567559 h 1182414"/>
                  <a:gd name="connsiteX25" fmla="*/ 3427683 w 3711462"/>
                  <a:gd name="connsiteY25" fmla="*/ 441435 h 1182414"/>
                  <a:gd name="connsiteX26" fmla="*/ 3364621 w 3711462"/>
                  <a:gd name="connsiteY26" fmla="*/ 394138 h 1182414"/>
                  <a:gd name="connsiteX27" fmla="*/ 3317324 w 3711462"/>
                  <a:gd name="connsiteY27" fmla="*/ 346842 h 1182414"/>
                  <a:gd name="connsiteX28" fmla="*/ 3206966 w 3711462"/>
                  <a:gd name="connsiteY28" fmla="*/ 268014 h 1182414"/>
                  <a:gd name="connsiteX29" fmla="*/ 3128138 w 3711462"/>
                  <a:gd name="connsiteY29" fmla="*/ 236483 h 1182414"/>
                  <a:gd name="connsiteX30" fmla="*/ 3065076 w 3711462"/>
                  <a:gd name="connsiteY30" fmla="*/ 189187 h 1182414"/>
                  <a:gd name="connsiteX31" fmla="*/ 3017780 w 3711462"/>
                  <a:gd name="connsiteY31" fmla="*/ 173421 h 1182414"/>
                  <a:gd name="connsiteX32" fmla="*/ 2970483 w 3711462"/>
                  <a:gd name="connsiteY32" fmla="*/ 141890 h 1182414"/>
                  <a:gd name="connsiteX33" fmla="*/ 2907421 w 3711462"/>
                  <a:gd name="connsiteY33" fmla="*/ 126125 h 1182414"/>
                  <a:gd name="connsiteX34" fmla="*/ 2702469 w 3711462"/>
                  <a:gd name="connsiteY34" fmla="*/ 78828 h 1182414"/>
                  <a:gd name="connsiteX35" fmla="*/ 2639407 w 3711462"/>
                  <a:gd name="connsiteY35" fmla="*/ 63063 h 1182414"/>
                  <a:gd name="connsiteX36" fmla="*/ 2592111 w 3711462"/>
                  <a:gd name="connsiteY36" fmla="*/ 47297 h 1182414"/>
                  <a:gd name="connsiteX37" fmla="*/ 2308331 w 3711462"/>
                  <a:gd name="connsiteY37" fmla="*/ 15766 h 1182414"/>
                  <a:gd name="connsiteX38" fmla="*/ 2213738 w 3711462"/>
                  <a:gd name="connsiteY38" fmla="*/ 0 h 1182414"/>
                  <a:gd name="connsiteX39" fmla="*/ 1772304 w 3711462"/>
                  <a:gd name="connsiteY39" fmla="*/ 15766 h 1182414"/>
                  <a:gd name="connsiteX40" fmla="*/ 1646180 w 3711462"/>
                  <a:gd name="connsiteY40" fmla="*/ 47297 h 1182414"/>
                  <a:gd name="connsiteX41" fmla="*/ 1598883 w 3711462"/>
                  <a:gd name="connsiteY41" fmla="*/ 78828 h 1182414"/>
                  <a:gd name="connsiteX42" fmla="*/ 1520055 w 3711462"/>
                  <a:gd name="connsiteY42" fmla="*/ 94594 h 1182414"/>
                  <a:gd name="connsiteX43" fmla="*/ 1456993 w 3711462"/>
                  <a:gd name="connsiteY43" fmla="*/ 126125 h 1182414"/>
                  <a:gd name="connsiteX44" fmla="*/ 1378166 w 3711462"/>
                  <a:gd name="connsiteY44" fmla="*/ 141890 h 1182414"/>
                  <a:gd name="connsiteX45" fmla="*/ 1315104 w 3711462"/>
                  <a:gd name="connsiteY45" fmla="*/ 189187 h 1182414"/>
                  <a:gd name="connsiteX46" fmla="*/ 1252042 w 3711462"/>
                  <a:gd name="connsiteY46" fmla="*/ 204952 h 1182414"/>
                  <a:gd name="connsiteX47" fmla="*/ 1204745 w 3711462"/>
                  <a:gd name="connsiteY47" fmla="*/ 220718 h 1182414"/>
                  <a:gd name="connsiteX48" fmla="*/ 1078621 w 3711462"/>
                  <a:gd name="connsiteY48" fmla="*/ 268014 h 1182414"/>
                  <a:gd name="connsiteX49" fmla="*/ 984028 w 3711462"/>
                  <a:gd name="connsiteY49" fmla="*/ 331076 h 1182414"/>
                  <a:gd name="connsiteX50" fmla="*/ 857904 w 3711462"/>
                  <a:gd name="connsiteY50" fmla="*/ 378373 h 1182414"/>
                  <a:gd name="connsiteX51" fmla="*/ 794842 w 3711462"/>
                  <a:gd name="connsiteY51" fmla="*/ 409904 h 1182414"/>
                  <a:gd name="connsiteX52" fmla="*/ 716014 w 3711462"/>
                  <a:gd name="connsiteY52" fmla="*/ 441435 h 1182414"/>
                  <a:gd name="connsiteX53" fmla="*/ 652952 w 3711462"/>
                  <a:gd name="connsiteY53" fmla="*/ 488731 h 1182414"/>
                  <a:gd name="connsiteX54" fmla="*/ 526828 w 3711462"/>
                  <a:gd name="connsiteY54" fmla="*/ 536028 h 1182414"/>
                  <a:gd name="connsiteX55" fmla="*/ 432235 w 3711462"/>
                  <a:gd name="connsiteY55" fmla="*/ 599090 h 1182414"/>
                  <a:gd name="connsiteX56" fmla="*/ 353407 w 3711462"/>
                  <a:gd name="connsiteY56" fmla="*/ 693683 h 1182414"/>
                  <a:gd name="connsiteX57" fmla="*/ 306111 w 3711462"/>
                  <a:gd name="connsiteY57" fmla="*/ 725214 h 1182414"/>
                  <a:gd name="connsiteX58" fmla="*/ 274580 w 3711462"/>
                  <a:gd name="connsiteY58" fmla="*/ 772511 h 1182414"/>
                  <a:gd name="connsiteX59" fmla="*/ 195752 w 3711462"/>
                  <a:gd name="connsiteY59" fmla="*/ 851338 h 1182414"/>
                  <a:gd name="connsiteX60" fmla="*/ 116924 w 3711462"/>
                  <a:gd name="connsiteY60" fmla="*/ 945931 h 1182414"/>
                  <a:gd name="connsiteX61" fmla="*/ 53862 w 3711462"/>
                  <a:gd name="connsiteY61" fmla="*/ 1087821 h 1182414"/>
                  <a:gd name="connsiteX62" fmla="*/ 6566 w 3711462"/>
                  <a:gd name="connsiteY62" fmla="*/ 1119352 h 1182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3711462" h="1182414">
                    <a:moveTo>
                      <a:pt x="6566" y="1119352"/>
                    </a:moveTo>
                    <a:cubicBezTo>
                      <a:pt x="32842" y="1121980"/>
                      <a:pt x="143051" y="1106272"/>
                      <a:pt x="211517" y="1103587"/>
                    </a:cubicBezTo>
                    <a:cubicBezTo>
                      <a:pt x="1001747" y="1072598"/>
                      <a:pt x="575257" y="1111355"/>
                      <a:pt x="968262" y="1072056"/>
                    </a:cubicBezTo>
                    <a:cubicBezTo>
                      <a:pt x="994538" y="1066801"/>
                      <a:pt x="1020932" y="1062103"/>
                      <a:pt x="1047090" y="1056290"/>
                    </a:cubicBezTo>
                    <a:cubicBezTo>
                      <a:pt x="1068242" y="1051590"/>
                      <a:pt x="1088779" y="1044087"/>
                      <a:pt x="1110152" y="1040525"/>
                    </a:cubicBezTo>
                    <a:cubicBezTo>
                      <a:pt x="1151944" y="1033560"/>
                      <a:pt x="1194484" y="1031724"/>
                      <a:pt x="1236276" y="1024759"/>
                    </a:cubicBezTo>
                    <a:cubicBezTo>
                      <a:pt x="1257649" y="1021197"/>
                      <a:pt x="1277965" y="1012556"/>
                      <a:pt x="1299338" y="1008994"/>
                    </a:cubicBezTo>
                    <a:cubicBezTo>
                      <a:pt x="1341130" y="1002029"/>
                      <a:pt x="1383421" y="998483"/>
                      <a:pt x="1425462" y="993228"/>
                    </a:cubicBezTo>
                    <a:cubicBezTo>
                      <a:pt x="1656690" y="998483"/>
                      <a:pt x="1888273" y="995142"/>
                      <a:pt x="2119145" y="1008994"/>
                    </a:cubicBezTo>
                    <a:cubicBezTo>
                      <a:pt x="2152322" y="1010985"/>
                      <a:pt x="2180758" y="1036403"/>
                      <a:pt x="2213738" y="1040525"/>
                    </a:cubicBezTo>
                    <a:cubicBezTo>
                      <a:pt x="2255779" y="1045780"/>
                      <a:pt x="2297986" y="1049848"/>
                      <a:pt x="2339862" y="1056290"/>
                    </a:cubicBezTo>
                    <a:cubicBezTo>
                      <a:pt x="2366347" y="1060365"/>
                      <a:pt x="2392057" y="1069097"/>
                      <a:pt x="2418690" y="1072056"/>
                    </a:cubicBezTo>
                    <a:cubicBezTo>
                      <a:pt x="2631829" y="1095738"/>
                      <a:pt x="2946966" y="1097925"/>
                      <a:pt x="3128138" y="1103587"/>
                    </a:cubicBezTo>
                    <a:cubicBezTo>
                      <a:pt x="3185945" y="1108842"/>
                      <a:pt x="3244097" y="1111143"/>
                      <a:pt x="3301559" y="1119352"/>
                    </a:cubicBezTo>
                    <a:cubicBezTo>
                      <a:pt x="3318010" y="1121702"/>
                      <a:pt x="3332383" y="1132922"/>
                      <a:pt x="3348855" y="1135118"/>
                    </a:cubicBezTo>
                    <a:cubicBezTo>
                      <a:pt x="3411581" y="1143481"/>
                      <a:pt x="3474980" y="1145628"/>
                      <a:pt x="3538042" y="1150883"/>
                    </a:cubicBezTo>
                    <a:cubicBezTo>
                      <a:pt x="3564318" y="1156138"/>
                      <a:pt x="3590873" y="1160150"/>
                      <a:pt x="3616869" y="1166649"/>
                    </a:cubicBezTo>
                    <a:cubicBezTo>
                      <a:pt x="3632991" y="1170680"/>
                      <a:pt x="3647548" y="1182414"/>
                      <a:pt x="3664166" y="1182414"/>
                    </a:cubicBezTo>
                    <a:cubicBezTo>
                      <a:pt x="3680784" y="1182414"/>
                      <a:pt x="3695697" y="1171904"/>
                      <a:pt x="3711462" y="1166649"/>
                    </a:cubicBezTo>
                    <a:cubicBezTo>
                      <a:pt x="3706207" y="1119352"/>
                      <a:pt x="3705030" y="1071423"/>
                      <a:pt x="3695697" y="1024759"/>
                    </a:cubicBezTo>
                    <a:cubicBezTo>
                      <a:pt x="3690792" y="1000233"/>
                      <a:pt x="3646218" y="878505"/>
                      <a:pt x="3632635" y="851338"/>
                    </a:cubicBezTo>
                    <a:cubicBezTo>
                      <a:pt x="3624161" y="834391"/>
                      <a:pt x="3611614" y="819807"/>
                      <a:pt x="3601104" y="804042"/>
                    </a:cubicBezTo>
                    <a:cubicBezTo>
                      <a:pt x="3568291" y="672794"/>
                      <a:pt x="3608245" y="802561"/>
                      <a:pt x="3553807" y="693683"/>
                    </a:cubicBezTo>
                    <a:cubicBezTo>
                      <a:pt x="3546375" y="678819"/>
                      <a:pt x="3545474" y="661251"/>
                      <a:pt x="3538042" y="646387"/>
                    </a:cubicBezTo>
                    <a:cubicBezTo>
                      <a:pt x="3524338" y="618979"/>
                      <a:pt x="3505273" y="594539"/>
                      <a:pt x="3490745" y="567559"/>
                    </a:cubicBezTo>
                    <a:cubicBezTo>
                      <a:pt x="3468461" y="526174"/>
                      <a:pt x="3465286" y="469637"/>
                      <a:pt x="3427683" y="441435"/>
                    </a:cubicBezTo>
                    <a:cubicBezTo>
                      <a:pt x="3406662" y="425669"/>
                      <a:pt x="3384571" y="411238"/>
                      <a:pt x="3364621" y="394138"/>
                    </a:cubicBezTo>
                    <a:cubicBezTo>
                      <a:pt x="3347693" y="379628"/>
                      <a:pt x="3334252" y="361352"/>
                      <a:pt x="3317324" y="346842"/>
                    </a:cubicBezTo>
                    <a:cubicBezTo>
                      <a:pt x="3307327" y="338273"/>
                      <a:pt x="3226929" y="277996"/>
                      <a:pt x="3206966" y="268014"/>
                    </a:cubicBezTo>
                    <a:cubicBezTo>
                      <a:pt x="3181654" y="255358"/>
                      <a:pt x="3152877" y="250227"/>
                      <a:pt x="3128138" y="236483"/>
                    </a:cubicBezTo>
                    <a:cubicBezTo>
                      <a:pt x="3105169" y="223722"/>
                      <a:pt x="3087890" y="202223"/>
                      <a:pt x="3065076" y="189187"/>
                    </a:cubicBezTo>
                    <a:cubicBezTo>
                      <a:pt x="3050647" y="180942"/>
                      <a:pt x="3032644" y="180853"/>
                      <a:pt x="3017780" y="173421"/>
                    </a:cubicBezTo>
                    <a:cubicBezTo>
                      <a:pt x="3000833" y="164947"/>
                      <a:pt x="2987899" y="149354"/>
                      <a:pt x="2970483" y="141890"/>
                    </a:cubicBezTo>
                    <a:cubicBezTo>
                      <a:pt x="2950567" y="133355"/>
                      <a:pt x="2928175" y="132351"/>
                      <a:pt x="2907421" y="126125"/>
                    </a:cubicBezTo>
                    <a:cubicBezTo>
                      <a:pt x="2698709" y="63512"/>
                      <a:pt x="2933906" y="120907"/>
                      <a:pt x="2702469" y="78828"/>
                    </a:cubicBezTo>
                    <a:cubicBezTo>
                      <a:pt x="2681151" y="74952"/>
                      <a:pt x="2660241" y="69016"/>
                      <a:pt x="2639407" y="63063"/>
                    </a:cubicBezTo>
                    <a:cubicBezTo>
                      <a:pt x="2623428" y="58498"/>
                      <a:pt x="2608562" y="49647"/>
                      <a:pt x="2592111" y="47297"/>
                    </a:cubicBezTo>
                    <a:cubicBezTo>
                      <a:pt x="2497892" y="33837"/>
                      <a:pt x="2402211" y="31413"/>
                      <a:pt x="2308331" y="15766"/>
                    </a:cubicBezTo>
                    <a:lnTo>
                      <a:pt x="2213738" y="0"/>
                    </a:lnTo>
                    <a:cubicBezTo>
                      <a:pt x="2066593" y="5255"/>
                      <a:pt x="1919273" y="6859"/>
                      <a:pt x="1772304" y="15766"/>
                    </a:cubicBezTo>
                    <a:cubicBezTo>
                      <a:pt x="1751828" y="17007"/>
                      <a:pt x="1672603" y="34085"/>
                      <a:pt x="1646180" y="47297"/>
                    </a:cubicBezTo>
                    <a:cubicBezTo>
                      <a:pt x="1629233" y="55771"/>
                      <a:pt x="1616624" y="72175"/>
                      <a:pt x="1598883" y="78828"/>
                    </a:cubicBezTo>
                    <a:cubicBezTo>
                      <a:pt x="1573793" y="88237"/>
                      <a:pt x="1546331" y="89339"/>
                      <a:pt x="1520055" y="94594"/>
                    </a:cubicBezTo>
                    <a:cubicBezTo>
                      <a:pt x="1499034" y="105104"/>
                      <a:pt x="1479289" y="118693"/>
                      <a:pt x="1456993" y="126125"/>
                    </a:cubicBezTo>
                    <a:cubicBezTo>
                      <a:pt x="1431572" y="134599"/>
                      <a:pt x="1402652" y="131007"/>
                      <a:pt x="1378166" y="141890"/>
                    </a:cubicBezTo>
                    <a:cubicBezTo>
                      <a:pt x="1354155" y="152562"/>
                      <a:pt x="1338606" y="177436"/>
                      <a:pt x="1315104" y="189187"/>
                    </a:cubicBezTo>
                    <a:cubicBezTo>
                      <a:pt x="1295724" y="198877"/>
                      <a:pt x="1272876" y="198999"/>
                      <a:pt x="1252042" y="204952"/>
                    </a:cubicBezTo>
                    <a:cubicBezTo>
                      <a:pt x="1236063" y="209517"/>
                      <a:pt x="1220020" y="214172"/>
                      <a:pt x="1204745" y="220718"/>
                    </a:cubicBezTo>
                    <a:cubicBezTo>
                      <a:pt x="1089329" y="270182"/>
                      <a:pt x="1194883" y="238949"/>
                      <a:pt x="1078621" y="268014"/>
                    </a:cubicBezTo>
                    <a:cubicBezTo>
                      <a:pt x="1047090" y="289035"/>
                      <a:pt x="1019979" y="319092"/>
                      <a:pt x="984028" y="331076"/>
                    </a:cubicBezTo>
                    <a:cubicBezTo>
                      <a:pt x="932024" y="348411"/>
                      <a:pt x="914457" y="353238"/>
                      <a:pt x="857904" y="378373"/>
                    </a:cubicBezTo>
                    <a:cubicBezTo>
                      <a:pt x="836428" y="387918"/>
                      <a:pt x="816318" y="400359"/>
                      <a:pt x="794842" y="409904"/>
                    </a:cubicBezTo>
                    <a:cubicBezTo>
                      <a:pt x="768981" y="421398"/>
                      <a:pt x="740753" y="427691"/>
                      <a:pt x="716014" y="441435"/>
                    </a:cubicBezTo>
                    <a:cubicBezTo>
                      <a:pt x="693045" y="454196"/>
                      <a:pt x="675234" y="474805"/>
                      <a:pt x="652952" y="488731"/>
                    </a:cubicBezTo>
                    <a:cubicBezTo>
                      <a:pt x="597987" y="523084"/>
                      <a:pt x="587358" y="520896"/>
                      <a:pt x="526828" y="536028"/>
                    </a:cubicBezTo>
                    <a:cubicBezTo>
                      <a:pt x="375944" y="686912"/>
                      <a:pt x="569132" y="507825"/>
                      <a:pt x="432235" y="599090"/>
                    </a:cubicBezTo>
                    <a:cubicBezTo>
                      <a:pt x="354753" y="650745"/>
                      <a:pt x="411572" y="635518"/>
                      <a:pt x="353407" y="693683"/>
                    </a:cubicBezTo>
                    <a:cubicBezTo>
                      <a:pt x="340009" y="707081"/>
                      <a:pt x="321876" y="714704"/>
                      <a:pt x="306111" y="725214"/>
                    </a:cubicBezTo>
                    <a:cubicBezTo>
                      <a:pt x="295601" y="740980"/>
                      <a:pt x="287057" y="758251"/>
                      <a:pt x="274580" y="772511"/>
                    </a:cubicBezTo>
                    <a:cubicBezTo>
                      <a:pt x="250110" y="800476"/>
                      <a:pt x="216364" y="820419"/>
                      <a:pt x="195752" y="851338"/>
                    </a:cubicBezTo>
                    <a:cubicBezTo>
                      <a:pt x="151854" y="917186"/>
                      <a:pt x="177619" y="885237"/>
                      <a:pt x="116924" y="945931"/>
                    </a:cubicBezTo>
                    <a:cubicBezTo>
                      <a:pt x="101313" y="992765"/>
                      <a:pt x="91338" y="1050345"/>
                      <a:pt x="53862" y="1087821"/>
                    </a:cubicBezTo>
                    <a:cubicBezTo>
                      <a:pt x="40464" y="1101219"/>
                      <a:pt x="-19710" y="1116724"/>
                      <a:pt x="6566" y="1119352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57" name="Title 1"/>
          <p:cNvSpPr txBox="1">
            <a:spLocks/>
          </p:cNvSpPr>
          <p:nvPr/>
        </p:nvSpPr>
        <p:spPr>
          <a:xfrm>
            <a:off x="-28903" y="-547852"/>
            <a:ext cx="91440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 </a:t>
            </a:r>
            <a:br>
              <a:rPr lang="en-US" sz="3200" dirty="0"/>
            </a:br>
            <a:r>
              <a:rPr lang="en-US" sz="3200" dirty="0"/>
              <a:t>Modeling Rock Erosion via</a:t>
            </a:r>
            <a:br>
              <a:rPr lang="en-US" sz="3200" dirty="0"/>
            </a:br>
            <a:r>
              <a:rPr lang="en-US" sz="3200" dirty="0" smtClean="0"/>
              <a:t>Intergranular </a:t>
            </a:r>
            <a:r>
              <a:rPr lang="en-US" sz="3200" dirty="0"/>
              <a:t>Thermal Stress Driven </a:t>
            </a:r>
            <a:endParaRPr lang="en-US" sz="3200" dirty="0" smtClean="0"/>
          </a:p>
          <a:p>
            <a:r>
              <a:rPr lang="en-US" sz="3200" dirty="0" smtClean="0"/>
              <a:t>subcritical Crack </a:t>
            </a:r>
            <a:r>
              <a:rPr lang="en-US" sz="3200" dirty="0"/>
              <a:t>Growth in Granite</a:t>
            </a:r>
            <a:br>
              <a:rPr lang="en-US" sz="3200" dirty="0"/>
            </a:br>
            <a:r>
              <a:rPr lang="en-US" sz="2000" dirty="0"/>
              <a:t>(</a:t>
            </a:r>
            <a:r>
              <a:rPr lang="en-US" sz="2000" dirty="0" err="1"/>
              <a:t>Eppes</a:t>
            </a:r>
            <a:r>
              <a:rPr lang="en-US" sz="2000" dirty="0"/>
              <a:t> &amp; </a:t>
            </a:r>
            <a:r>
              <a:rPr lang="en-US" sz="2000" dirty="0" err="1"/>
              <a:t>Keanini</a:t>
            </a:r>
            <a:r>
              <a:rPr lang="en-US" sz="2000" dirty="0"/>
              <a:t>, in </a:t>
            </a:r>
            <a:r>
              <a:rPr lang="en-US" sz="2400" dirty="0"/>
              <a:t>preparation</a:t>
            </a:r>
            <a:r>
              <a:rPr lang="en-US" sz="2000" dirty="0"/>
              <a:t>)</a:t>
            </a:r>
            <a:endParaRPr lang="en-US" sz="3200" dirty="0"/>
          </a:p>
        </p:txBody>
      </p:sp>
      <p:sp>
        <p:nvSpPr>
          <p:cNvPr id="58" name="Freeform 57"/>
          <p:cNvSpPr/>
          <p:nvPr/>
        </p:nvSpPr>
        <p:spPr>
          <a:xfrm>
            <a:off x="2483905" y="5281737"/>
            <a:ext cx="1954454" cy="2462799"/>
          </a:xfrm>
          <a:custGeom>
            <a:avLst/>
            <a:gdLst>
              <a:gd name="connsiteX0" fmla="*/ 506903 w 1263648"/>
              <a:gd name="connsiteY0" fmla="*/ 31531 h 1592317"/>
              <a:gd name="connsiteX1" fmla="*/ 428076 w 1263648"/>
              <a:gd name="connsiteY1" fmla="*/ 78828 h 1592317"/>
              <a:gd name="connsiteX2" fmla="*/ 380779 w 1263648"/>
              <a:gd name="connsiteY2" fmla="*/ 126124 h 1592317"/>
              <a:gd name="connsiteX3" fmla="*/ 333483 w 1263648"/>
              <a:gd name="connsiteY3" fmla="*/ 157655 h 1592317"/>
              <a:gd name="connsiteX4" fmla="*/ 254655 w 1263648"/>
              <a:gd name="connsiteY4" fmla="*/ 252248 h 1592317"/>
              <a:gd name="connsiteX5" fmla="*/ 223124 w 1263648"/>
              <a:gd name="connsiteY5" fmla="*/ 299545 h 1592317"/>
              <a:gd name="connsiteX6" fmla="*/ 175827 w 1263648"/>
              <a:gd name="connsiteY6" fmla="*/ 315310 h 1592317"/>
              <a:gd name="connsiteX7" fmla="*/ 144296 w 1263648"/>
              <a:gd name="connsiteY7" fmla="*/ 362607 h 1592317"/>
              <a:gd name="connsiteX8" fmla="*/ 49703 w 1263648"/>
              <a:gd name="connsiteY8" fmla="*/ 425669 h 1592317"/>
              <a:gd name="connsiteX9" fmla="*/ 2407 w 1263648"/>
              <a:gd name="connsiteY9" fmla="*/ 614855 h 1592317"/>
              <a:gd name="connsiteX10" fmla="*/ 18172 w 1263648"/>
              <a:gd name="connsiteY10" fmla="*/ 1150883 h 1592317"/>
              <a:gd name="connsiteX11" fmla="*/ 112765 w 1263648"/>
              <a:gd name="connsiteY11" fmla="*/ 1213945 h 1592317"/>
              <a:gd name="connsiteX12" fmla="*/ 207358 w 1263648"/>
              <a:gd name="connsiteY12" fmla="*/ 1277007 h 1592317"/>
              <a:gd name="connsiteX13" fmla="*/ 254655 w 1263648"/>
              <a:gd name="connsiteY13" fmla="*/ 1324304 h 1592317"/>
              <a:gd name="connsiteX14" fmla="*/ 286186 w 1263648"/>
              <a:gd name="connsiteY14" fmla="*/ 1371600 h 1592317"/>
              <a:gd name="connsiteX15" fmla="*/ 380779 w 1263648"/>
              <a:gd name="connsiteY15" fmla="*/ 1434662 h 1592317"/>
              <a:gd name="connsiteX16" fmla="*/ 428076 w 1263648"/>
              <a:gd name="connsiteY16" fmla="*/ 1466193 h 1592317"/>
              <a:gd name="connsiteX17" fmla="*/ 506903 w 1263648"/>
              <a:gd name="connsiteY17" fmla="*/ 1529255 h 1592317"/>
              <a:gd name="connsiteX18" fmla="*/ 585731 w 1263648"/>
              <a:gd name="connsiteY18" fmla="*/ 1592317 h 1592317"/>
              <a:gd name="connsiteX19" fmla="*/ 680324 w 1263648"/>
              <a:gd name="connsiteY19" fmla="*/ 1529255 h 1592317"/>
              <a:gd name="connsiteX20" fmla="*/ 774917 w 1263648"/>
              <a:gd name="connsiteY20" fmla="*/ 1466193 h 1592317"/>
              <a:gd name="connsiteX21" fmla="*/ 806448 w 1263648"/>
              <a:gd name="connsiteY21" fmla="*/ 1418897 h 1592317"/>
              <a:gd name="connsiteX22" fmla="*/ 901041 w 1263648"/>
              <a:gd name="connsiteY22" fmla="*/ 1355835 h 1592317"/>
              <a:gd name="connsiteX23" fmla="*/ 979869 w 1263648"/>
              <a:gd name="connsiteY23" fmla="*/ 1277007 h 1592317"/>
              <a:gd name="connsiteX24" fmla="*/ 1011400 w 1263648"/>
              <a:gd name="connsiteY24" fmla="*/ 1229710 h 1592317"/>
              <a:gd name="connsiteX25" fmla="*/ 1105993 w 1263648"/>
              <a:gd name="connsiteY25" fmla="*/ 1166648 h 1592317"/>
              <a:gd name="connsiteX26" fmla="*/ 1184821 w 1263648"/>
              <a:gd name="connsiteY26" fmla="*/ 1072055 h 1592317"/>
              <a:gd name="connsiteX27" fmla="*/ 1184821 w 1263648"/>
              <a:gd name="connsiteY27" fmla="*/ 977462 h 1592317"/>
              <a:gd name="connsiteX28" fmla="*/ 1200586 w 1263648"/>
              <a:gd name="connsiteY28" fmla="*/ 725214 h 1592317"/>
              <a:gd name="connsiteX29" fmla="*/ 1232117 w 1263648"/>
              <a:gd name="connsiteY29" fmla="*/ 630621 h 1592317"/>
              <a:gd name="connsiteX30" fmla="*/ 1263648 w 1263648"/>
              <a:gd name="connsiteY30" fmla="*/ 504497 h 1592317"/>
              <a:gd name="connsiteX31" fmla="*/ 1216352 w 1263648"/>
              <a:gd name="connsiteY31" fmla="*/ 378372 h 1592317"/>
              <a:gd name="connsiteX32" fmla="*/ 1121758 w 1263648"/>
              <a:gd name="connsiteY32" fmla="*/ 315310 h 1592317"/>
              <a:gd name="connsiteX33" fmla="*/ 1027165 w 1263648"/>
              <a:gd name="connsiteY33" fmla="*/ 252248 h 1592317"/>
              <a:gd name="connsiteX34" fmla="*/ 948338 w 1263648"/>
              <a:gd name="connsiteY34" fmla="*/ 189186 h 1592317"/>
              <a:gd name="connsiteX35" fmla="*/ 901041 w 1263648"/>
              <a:gd name="connsiteY35" fmla="*/ 157655 h 1592317"/>
              <a:gd name="connsiteX36" fmla="*/ 853745 w 1263648"/>
              <a:gd name="connsiteY36" fmla="*/ 110359 h 1592317"/>
              <a:gd name="connsiteX37" fmla="*/ 759152 w 1263648"/>
              <a:gd name="connsiteY37" fmla="*/ 78828 h 1592317"/>
              <a:gd name="connsiteX38" fmla="*/ 711855 w 1263648"/>
              <a:gd name="connsiteY38" fmla="*/ 63062 h 1592317"/>
              <a:gd name="connsiteX39" fmla="*/ 569965 w 1263648"/>
              <a:gd name="connsiteY39" fmla="*/ 15766 h 1592317"/>
              <a:gd name="connsiteX40" fmla="*/ 522669 w 1263648"/>
              <a:gd name="connsiteY40" fmla="*/ 0 h 1592317"/>
              <a:gd name="connsiteX41" fmla="*/ 443841 w 1263648"/>
              <a:gd name="connsiteY41" fmla="*/ 63062 h 1592317"/>
              <a:gd name="connsiteX42" fmla="*/ 396545 w 1263648"/>
              <a:gd name="connsiteY42" fmla="*/ 94593 h 1592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63648" h="1592317">
                <a:moveTo>
                  <a:pt x="506903" y="31531"/>
                </a:moveTo>
                <a:cubicBezTo>
                  <a:pt x="480627" y="47297"/>
                  <a:pt x="452590" y="60442"/>
                  <a:pt x="428076" y="78828"/>
                </a:cubicBezTo>
                <a:cubicBezTo>
                  <a:pt x="410239" y="92205"/>
                  <a:pt x="397907" y="111851"/>
                  <a:pt x="380779" y="126124"/>
                </a:cubicBezTo>
                <a:cubicBezTo>
                  <a:pt x="366223" y="138254"/>
                  <a:pt x="349248" y="147145"/>
                  <a:pt x="333483" y="157655"/>
                </a:cubicBezTo>
                <a:cubicBezTo>
                  <a:pt x="255197" y="275085"/>
                  <a:pt x="355813" y="130859"/>
                  <a:pt x="254655" y="252248"/>
                </a:cubicBezTo>
                <a:cubicBezTo>
                  <a:pt x="242525" y="266804"/>
                  <a:pt x="237920" y="287708"/>
                  <a:pt x="223124" y="299545"/>
                </a:cubicBezTo>
                <a:cubicBezTo>
                  <a:pt x="210147" y="309926"/>
                  <a:pt x="191593" y="310055"/>
                  <a:pt x="175827" y="315310"/>
                </a:cubicBezTo>
                <a:cubicBezTo>
                  <a:pt x="165317" y="331076"/>
                  <a:pt x="158556" y="350130"/>
                  <a:pt x="144296" y="362607"/>
                </a:cubicBezTo>
                <a:cubicBezTo>
                  <a:pt x="115777" y="387561"/>
                  <a:pt x="49703" y="425669"/>
                  <a:pt x="49703" y="425669"/>
                </a:cubicBezTo>
                <a:cubicBezTo>
                  <a:pt x="8063" y="550588"/>
                  <a:pt x="23636" y="487478"/>
                  <a:pt x="2407" y="614855"/>
                </a:cubicBezTo>
                <a:cubicBezTo>
                  <a:pt x="7662" y="793531"/>
                  <a:pt x="-14211" y="975088"/>
                  <a:pt x="18172" y="1150883"/>
                </a:cubicBezTo>
                <a:cubicBezTo>
                  <a:pt x="25037" y="1188152"/>
                  <a:pt x="81234" y="1192924"/>
                  <a:pt x="112765" y="1213945"/>
                </a:cubicBezTo>
                <a:lnTo>
                  <a:pt x="207358" y="1277007"/>
                </a:lnTo>
                <a:cubicBezTo>
                  <a:pt x="223124" y="1292773"/>
                  <a:pt x="240381" y="1307176"/>
                  <a:pt x="254655" y="1324304"/>
                </a:cubicBezTo>
                <a:cubicBezTo>
                  <a:pt x="266785" y="1338860"/>
                  <a:pt x="271926" y="1359123"/>
                  <a:pt x="286186" y="1371600"/>
                </a:cubicBezTo>
                <a:cubicBezTo>
                  <a:pt x="314705" y="1396554"/>
                  <a:pt x="349248" y="1413641"/>
                  <a:pt x="380779" y="1434662"/>
                </a:cubicBezTo>
                <a:lnTo>
                  <a:pt x="428076" y="1466193"/>
                </a:lnTo>
                <a:cubicBezTo>
                  <a:pt x="518441" y="1601741"/>
                  <a:pt x="398117" y="1442225"/>
                  <a:pt x="506903" y="1529255"/>
                </a:cubicBezTo>
                <a:cubicBezTo>
                  <a:pt x="608774" y="1610753"/>
                  <a:pt x="466851" y="1552692"/>
                  <a:pt x="585731" y="1592317"/>
                </a:cubicBezTo>
                <a:cubicBezTo>
                  <a:pt x="617262" y="1571296"/>
                  <a:pt x="653528" y="1556051"/>
                  <a:pt x="680324" y="1529255"/>
                </a:cubicBezTo>
                <a:cubicBezTo>
                  <a:pt x="739372" y="1470208"/>
                  <a:pt x="706469" y="1489010"/>
                  <a:pt x="774917" y="1466193"/>
                </a:cubicBezTo>
                <a:cubicBezTo>
                  <a:pt x="785427" y="1450428"/>
                  <a:pt x="792188" y="1431374"/>
                  <a:pt x="806448" y="1418897"/>
                </a:cubicBezTo>
                <a:cubicBezTo>
                  <a:pt x="834967" y="1393943"/>
                  <a:pt x="901041" y="1355835"/>
                  <a:pt x="901041" y="1355835"/>
                </a:cubicBezTo>
                <a:cubicBezTo>
                  <a:pt x="985124" y="1229710"/>
                  <a:pt x="874765" y="1382111"/>
                  <a:pt x="979869" y="1277007"/>
                </a:cubicBezTo>
                <a:cubicBezTo>
                  <a:pt x="993267" y="1263609"/>
                  <a:pt x="997140" y="1242187"/>
                  <a:pt x="1011400" y="1229710"/>
                </a:cubicBezTo>
                <a:cubicBezTo>
                  <a:pt x="1039919" y="1204756"/>
                  <a:pt x="1079197" y="1193444"/>
                  <a:pt x="1105993" y="1166648"/>
                </a:cubicBezTo>
                <a:cubicBezTo>
                  <a:pt x="1166687" y="1105954"/>
                  <a:pt x="1140921" y="1137903"/>
                  <a:pt x="1184821" y="1072055"/>
                </a:cubicBezTo>
                <a:cubicBezTo>
                  <a:pt x="1226861" y="945934"/>
                  <a:pt x="1184821" y="1103585"/>
                  <a:pt x="1184821" y="977462"/>
                </a:cubicBezTo>
                <a:cubicBezTo>
                  <a:pt x="1184821" y="893215"/>
                  <a:pt x="1189203" y="808688"/>
                  <a:pt x="1200586" y="725214"/>
                </a:cubicBezTo>
                <a:cubicBezTo>
                  <a:pt x="1205077" y="692282"/>
                  <a:pt x="1221607" y="662152"/>
                  <a:pt x="1232117" y="630621"/>
                </a:cubicBezTo>
                <a:cubicBezTo>
                  <a:pt x="1256357" y="557901"/>
                  <a:pt x="1244623" y="599624"/>
                  <a:pt x="1263648" y="504497"/>
                </a:cubicBezTo>
                <a:cubicBezTo>
                  <a:pt x="1254108" y="456796"/>
                  <a:pt x="1255717" y="412817"/>
                  <a:pt x="1216352" y="378372"/>
                </a:cubicBezTo>
                <a:cubicBezTo>
                  <a:pt x="1187832" y="353417"/>
                  <a:pt x="1148554" y="342106"/>
                  <a:pt x="1121758" y="315310"/>
                </a:cubicBezTo>
                <a:cubicBezTo>
                  <a:pt x="1062711" y="256263"/>
                  <a:pt x="1095613" y="275065"/>
                  <a:pt x="1027165" y="252248"/>
                </a:cubicBezTo>
                <a:cubicBezTo>
                  <a:pt x="974013" y="172521"/>
                  <a:pt x="1024487" y="227261"/>
                  <a:pt x="948338" y="189186"/>
                </a:cubicBezTo>
                <a:cubicBezTo>
                  <a:pt x="931391" y="180712"/>
                  <a:pt x="915597" y="169785"/>
                  <a:pt x="901041" y="157655"/>
                </a:cubicBezTo>
                <a:cubicBezTo>
                  <a:pt x="883913" y="143382"/>
                  <a:pt x="873235" y="121187"/>
                  <a:pt x="853745" y="110359"/>
                </a:cubicBezTo>
                <a:cubicBezTo>
                  <a:pt x="824691" y="94218"/>
                  <a:pt x="790683" y="89338"/>
                  <a:pt x="759152" y="78828"/>
                </a:cubicBezTo>
                <a:lnTo>
                  <a:pt x="711855" y="63062"/>
                </a:lnTo>
                <a:lnTo>
                  <a:pt x="569965" y="15766"/>
                </a:lnTo>
                <a:lnTo>
                  <a:pt x="522669" y="0"/>
                </a:lnTo>
                <a:cubicBezTo>
                  <a:pt x="403788" y="39628"/>
                  <a:pt x="545713" y="-18436"/>
                  <a:pt x="443841" y="63062"/>
                </a:cubicBezTo>
                <a:cubicBezTo>
                  <a:pt x="391560" y="104887"/>
                  <a:pt x="396545" y="54495"/>
                  <a:pt x="396545" y="94593"/>
                </a:cubicBezTo>
              </a:path>
            </a:pathLst>
          </a:cu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C000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rgbClr val="DBD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9" name="Freeform 58"/>
          <p:cNvSpPr/>
          <p:nvPr/>
        </p:nvSpPr>
        <p:spPr>
          <a:xfrm>
            <a:off x="4181121" y="5122354"/>
            <a:ext cx="1954454" cy="2462799"/>
          </a:xfrm>
          <a:custGeom>
            <a:avLst/>
            <a:gdLst>
              <a:gd name="connsiteX0" fmla="*/ 506903 w 1263648"/>
              <a:gd name="connsiteY0" fmla="*/ 31531 h 1592317"/>
              <a:gd name="connsiteX1" fmla="*/ 428076 w 1263648"/>
              <a:gd name="connsiteY1" fmla="*/ 78828 h 1592317"/>
              <a:gd name="connsiteX2" fmla="*/ 380779 w 1263648"/>
              <a:gd name="connsiteY2" fmla="*/ 126124 h 1592317"/>
              <a:gd name="connsiteX3" fmla="*/ 333483 w 1263648"/>
              <a:gd name="connsiteY3" fmla="*/ 157655 h 1592317"/>
              <a:gd name="connsiteX4" fmla="*/ 254655 w 1263648"/>
              <a:gd name="connsiteY4" fmla="*/ 252248 h 1592317"/>
              <a:gd name="connsiteX5" fmla="*/ 223124 w 1263648"/>
              <a:gd name="connsiteY5" fmla="*/ 299545 h 1592317"/>
              <a:gd name="connsiteX6" fmla="*/ 175827 w 1263648"/>
              <a:gd name="connsiteY6" fmla="*/ 315310 h 1592317"/>
              <a:gd name="connsiteX7" fmla="*/ 144296 w 1263648"/>
              <a:gd name="connsiteY7" fmla="*/ 362607 h 1592317"/>
              <a:gd name="connsiteX8" fmla="*/ 49703 w 1263648"/>
              <a:gd name="connsiteY8" fmla="*/ 425669 h 1592317"/>
              <a:gd name="connsiteX9" fmla="*/ 2407 w 1263648"/>
              <a:gd name="connsiteY9" fmla="*/ 614855 h 1592317"/>
              <a:gd name="connsiteX10" fmla="*/ 18172 w 1263648"/>
              <a:gd name="connsiteY10" fmla="*/ 1150883 h 1592317"/>
              <a:gd name="connsiteX11" fmla="*/ 112765 w 1263648"/>
              <a:gd name="connsiteY11" fmla="*/ 1213945 h 1592317"/>
              <a:gd name="connsiteX12" fmla="*/ 207358 w 1263648"/>
              <a:gd name="connsiteY12" fmla="*/ 1277007 h 1592317"/>
              <a:gd name="connsiteX13" fmla="*/ 254655 w 1263648"/>
              <a:gd name="connsiteY13" fmla="*/ 1324304 h 1592317"/>
              <a:gd name="connsiteX14" fmla="*/ 286186 w 1263648"/>
              <a:gd name="connsiteY14" fmla="*/ 1371600 h 1592317"/>
              <a:gd name="connsiteX15" fmla="*/ 380779 w 1263648"/>
              <a:gd name="connsiteY15" fmla="*/ 1434662 h 1592317"/>
              <a:gd name="connsiteX16" fmla="*/ 428076 w 1263648"/>
              <a:gd name="connsiteY16" fmla="*/ 1466193 h 1592317"/>
              <a:gd name="connsiteX17" fmla="*/ 506903 w 1263648"/>
              <a:gd name="connsiteY17" fmla="*/ 1529255 h 1592317"/>
              <a:gd name="connsiteX18" fmla="*/ 585731 w 1263648"/>
              <a:gd name="connsiteY18" fmla="*/ 1592317 h 1592317"/>
              <a:gd name="connsiteX19" fmla="*/ 680324 w 1263648"/>
              <a:gd name="connsiteY19" fmla="*/ 1529255 h 1592317"/>
              <a:gd name="connsiteX20" fmla="*/ 774917 w 1263648"/>
              <a:gd name="connsiteY20" fmla="*/ 1466193 h 1592317"/>
              <a:gd name="connsiteX21" fmla="*/ 806448 w 1263648"/>
              <a:gd name="connsiteY21" fmla="*/ 1418897 h 1592317"/>
              <a:gd name="connsiteX22" fmla="*/ 901041 w 1263648"/>
              <a:gd name="connsiteY22" fmla="*/ 1355835 h 1592317"/>
              <a:gd name="connsiteX23" fmla="*/ 979869 w 1263648"/>
              <a:gd name="connsiteY23" fmla="*/ 1277007 h 1592317"/>
              <a:gd name="connsiteX24" fmla="*/ 1011400 w 1263648"/>
              <a:gd name="connsiteY24" fmla="*/ 1229710 h 1592317"/>
              <a:gd name="connsiteX25" fmla="*/ 1105993 w 1263648"/>
              <a:gd name="connsiteY25" fmla="*/ 1166648 h 1592317"/>
              <a:gd name="connsiteX26" fmla="*/ 1184821 w 1263648"/>
              <a:gd name="connsiteY26" fmla="*/ 1072055 h 1592317"/>
              <a:gd name="connsiteX27" fmla="*/ 1184821 w 1263648"/>
              <a:gd name="connsiteY27" fmla="*/ 977462 h 1592317"/>
              <a:gd name="connsiteX28" fmla="*/ 1200586 w 1263648"/>
              <a:gd name="connsiteY28" fmla="*/ 725214 h 1592317"/>
              <a:gd name="connsiteX29" fmla="*/ 1232117 w 1263648"/>
              <a:gd name="connsiteY29" fmla="*/ 630621 h 1592317"/>
              <a:gd name="connsiteX30" fmla="*/ 1263648 w 1263648"/>
              <a:gd name="connsiteY30" fmla="*/ 504497 h 1592317"/>
              <a:gd name="connsiteX31" fmla="*/ 1216352 w 1263648"/>
              <a:gd name="connsiteY31" fmla="*/ 378372 h 1592317"/>
              <a:gd name="connsiteX32" fmla="*/ 1121758 w 1263648"/>
              <a:gd name="connsiteY32" fmla="*/ 315310 h 1592317"/>
              <a:gd name="connsiteX33" fmla="*/ 1027165 w 1263648"/>
              <a:gd name="connsiteY33" fmla="*/ 252248 h 1592317"/>
              <a:gd name="connsiteX34" fmla="*/ 948338 w 1263648"/>
              <a:gd name="connsiteY34" fmla="*/ 189186 h 1592317"/>
              <a:gd name="connsiteX35" fmla="*/ 901041 w 1263648"/>
              <a:gd name="connsiteY35" fmla="*/ 157655 h 1592317"/>
              <a:gd name="connsiteX36" fmla="*/ 853745 w 1263648"/>
              <a:gd name="connsiteY36" fmla="*/ 110359 h 1592317"/>
              <a:gd name="connsiteX37" fmla="*/ 759152 w 1263648"/>
              <a:gd name="connsiteY37" fmla="*/ 78828 h 1592317"/>
              <a:gd name="connsiteX38" fmla="*/ 711855 w 1263648"/>
              <a:gd name="connsiteY38" fmla="*/ 63062 h 1592317"/>
              <a:gd name="connsiteX39" fmla="*/ 569965 w 1263648"/>
              <a:gd name="connsiteY39" fmla="*/ 15766 h 1592317"/>
              <a:gd name="connsiteX40" fmla="*/ 522669 w 1263648"/>
              <a:gd name="connsiteY40" fmla="*/ 0 h 1592317"/>
              <a:gd name="connsiteX41" fmla="*/ 443841 w 1263648"/>
              <a:gd name="connsiteY41" fmla="*/ 63062 h 1592317"/>
              <a:gd name="connsiteX42" fmla="*/ 396545 w 1263648"/>
              <a:gd name="connsiteY42" fmla="*/ 94593 h 1592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63648" h="1592317">
                <a:moveTo>
                  <a:pt x="506903" y="31531"/>
                </a:moveTo>
                <a:cubicBezTo>
                  <a:pt x="480627" y="47297"/>
                  <a:pt x="452590" y="60442"/>
                  <a:pt x="428076" y="78828"/>
                </a:cubicBezTo>
                <a:cubicBezTo>
                  <a:pt x="410239" y="92205"/>
                  <a:pt x="397907" y="111851"/>
                  <a:pt x="380779" y="126124"/>
                </a:cubicBezTo>
                <a:cubicBezTo>
                  <a:pt x="366223" y="138254"/>
                  <a:pt x="349248" y="147145"/>
                  <a:pt x="333483" y="157655"/>
                </a:cubicBezTo>
                <a:cubicBezTo>
                  <a:pt x="255197" y="275085"/>
                  <a:pt x="355813" y="130859"/>
                  <a:pt x="254655" y="252248"/>
                </a:cubicBezTo>
                <a:cubicBezTo>
                  <a:pt x="242525" y="266804"/>
                  <a:pt x="237920" y="287708"/>
                  <a:pt x="223124" y="299545"/>
                </a:cubicBezTo>
                <a:cubicBezTo>
                  <a:pt x="210147" y="309926"/>
                  <a:pt x="191593" y="310055"/>
                  <a:pt x="175827" y="315310"/>
                </a:cubicBezTo>
                <a:cubicBezTo>
                  <a:pt x="165317" y="331076"/>
                  <a:pt x="158556" y="350130"/>
                  <a:pt x="144296" y="362607"/>
                </a:cubicBezTo>
                <a:cubicBezTo>
                  <a:pt x="115777" y="387561"/>
                  <a:pt x="49703" y="425669"/>
                  <a:pt x="49703" y="425669"/>
                </a:cubicBezTo>
                <a:cubicBezTo>
                  <a:pt x="8063" y="550588"/>
                  <a:pt x="23636" y="487478"/>
                  <a:pt x="2407" y="614855"/>
                </a:cubicBezTo>
                <a:cubicBezTo>
                  <a:pt x="7662" y="793531"/>
                  <a:pt x="-14211" y="975088"/>
                  <a:pt x="18172" y="1150883"/>
                </a:cubicBezTo>
                <a:cubicBezTo>
                  <a:pt x="25037" y="1188152"/>
                  <a:pt x="81234" y="1192924"/>
                  <a:pt x="112765" y="1213945"/>
                </a:cubicBezTo>
                <a:lnTo>
                  <a:pt x="207358" y="1277007"/>
                </a:lnTo>
                <a:cubicBezTo>
                  <a:pt x="223124" y="1292773"/>
                  <a:pt x="240381" y="1307176"/>
                  <a:pt x="254655" y="1324304"/>
                </a:cubicBezTo>
                <a:cubicBezTo>
                  <a:pt x="266785" y="1338860"/>
                  <a:pt x="271926" y="1359123"/>
                  <a:pt x="286186" y="1371600"/>
                </a:cubicBezTo>
                <a:cubicBezTo>
                  <a:pt x="314705" y="1396554"/>
                  <a:pt x="349248" y="1413641"/>
                  <a:pt x="380779" y="1434662"/>
                </a:cubicBezTo>
                <a:lnTo>
                  <a:pt x="428076" y="1466193"/>
                </a:lnTo>
                <a:cubicBezTo>
                  <a:pt x="518441" y="1601741"/>
                  <a:pt x="398117" y="1442225"/>
                  <a:pt x="506903" y="1529255"/>
                </a:cubicBezTo>
                <a:cubicBezTo>
                  <a:pt x="608774" y="1610753"/>
                  <a:pt x="466851" y="1552692"/>
                  <a:pt x="585731" y="1592317"/>
                </a:cubicBezTo>
                <a:cubicBezTo>
                  <a:pt x="617262" y="1571296"/>
                  <a:pt x="653528" y="1556051"/>
                  <a:pt x="680324" y="1529255"/>
                </a:cubicBezTo>
                <a:cubicBezTo>
                  <a:pt x="739372" y="1470208"/>
                  <a:pt x="706469" y="1489010"/>
                  <a:pt x="774917" y="1466193"/>
                </a:cubicBezTo>
                <a:cubicBezTo>
                  <a:pt x="785427" y="1450428"/>
                  <a:pt x="792188" y="1431374"/>
                  <a:pt x="806448" y="1418897"/>
                </a:cubicBezTo>
                <a:cubicBezTo>
                  <a:pt x="834967" y="1393943"/>
                  <a:pt x="901041" y="1355835"/>
                  <a:pt x="901041" y="1355835"/>
                </a:cubicBezTo>
                <a:cubicBezTo>
                  <a:pt x="985124" y="1229710"/>
                  <a:pt x="874765" y="1382111"/>
                  <a:pt x="979869" y="1277007"/>
                </a:cubicBezTo>
                <a:cubicBezTo>
                  <a:pt x="993267" y="1263609"/>
                  <a:pt x="997140" y="1242187"/>
                  <a:pt x="1011400" y="1229710"/>
                </a:cubicBezTo>
                <a:cubicBezTo>
                  <a:pt x="1039919" y="1204756"/>
                  <a:pt x="1079197" y="1193444"/>
                  <a:pt x="1105993" y="1166648"/>
                </a:cubicBezTo>
                <a:cubicBezTo>
                  <a:pt x="1166687" y="1105954"/>
                  <a:pt x="1140921" y="1137903"/>
                  <a:pt x="1184821" y="1072055"/>
                </a:cubicBezTo>
                <a:cubicBezTo>
                  <a:pt x="1226861" y="945934"/>
                  <a:pt x="1184821" y="1103585"/>
                  <a:pt x="1184821" y="977462"/>
                </a:cubicBezTo>
                <a:cubicBezTo>
                  <a:pt x="1184821" y="893215"/>
                  <a:pt x="1189203" y="808688"/>
                  <a:pt x="1200586" y="725214"/>
                </a:cubicBezTo>
                <a:cubicBezTo>
                  <a:pt x="1205077" y="692282"/>
                  <a:pt x="1221607" y="662152"/>
                  <a:pt x="1232117" y="630621"/>
                </a:cubicBezTo>
                <a:cubicBezTo>
                  <a:pt x="1256357" y="557901"/>
                  <a:pt x="1244623" y="599624"/>
                  <a:pt x="1263648" y="504497"/>
                </a:cubicBezTo>
                <a:cubicBezTo>
                  <a:pt x="1254108" y="456796"/>
                  <a:pt x="1255717" y="412817"/>
                  <a:pt x="1216352" y="378372"/>
                </a:cubicBezTo>
                <a:cubicBezTo>
                  <a:pt x="1187832" y="353417"/>
                  <a:pt x="1148554" y="342106"/>
                  <a:pt x="1121758" y="315310"/>
                </a:cubicBezTo>
                <a:cubicBezTo>
                  <a:pt x="1062711" y="256263"/>
                  <a:pt x="1095613" y="275065"/>
                  <a:pt x="1027165" y="252248"/>
                </a:cubicBezTo>
                <a:cubicBezTo>
                  <a:pt x="974013" y="172521"/>
                  <a:pt x="1024487" y="227261"/>
                  <a:pt x="948338" y="189186"/>
                </a:cubicBezTo>
                <a:cubicBezTo>
                  <a:pt x="931391" y="180712"/>
                  <a:pt x="915597" y="169785"/>
                  <a:pt x="901041" y="157655"/>
                </a:cubicBezTo>
                <a:cubicBezTo>
                  <a:pt x="883913" y="143382"/>
                  <a:pt x="873235" y="121187"/>
                  <a:pt x="853745" y="110359"/>
                </a:cubicBezTo>
                <a:cubicBezTo>
                  <a:pt x="824691" y="94218"/>
                  <a:pt x="790683" y="89338"/>
                  <a:pt x="759152" y="78828"/>
                </a:cubicBezTo>
                <a:lnTo>
                  <a:pt x="711855" y="63062"/>
                </a:lnTo>
                <a:lnTo>
                  <a:pt x="569965" y="15766"/>
                </a:lnTo>
                <a:lnTo>
                  <a:pt x="522669" y="0"/>
                </a:lnTo>
                <a:cubicBezTo>
                  <a:pt x="403788" y="39628"/>
                  <a:pt x="545713" y="-18436"/>
                  <a:pt x="443841" y="63062"/>
                </a:cubicBezTo>
                <a:cubicBezTo>
                  <a:pt x="391560" y="104887"/>
                  <a:pt x="396545" y="54495"/>
                  <a:pt x="396545" y="94593"/>
                </a:cubicBezTo>
              </a:path>
            </a:pathLst>
          </a:cu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C000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rgbClr val="DBD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97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358" y="1699261"/>
            <a:ext cx="7744968" cy="50479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2938" y="64008"/>
            <a:ext cx="7781810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Range of Rock and Environment Conditions to foster</a:t>
            </a:r>
          </a:p>
          <a:p>
            <a:pPr algn="ctr"/>
            <a:r>
              <a:rPr lang="en-US" sz="2800" dirty="0"/>
              <a:t>Significant granular disintegration </a:t>
            </a:r>
          </a:p>
          <a:p>
            <a:pPr algn="ctr"/>
            <a:r>
              <a:rPr lang="en-US" sz="2400" dirty="0"/>
              <a:t>(Using average Kc &amp; high (solid) &amp; low (dashed) </a:t>
            </a:r>
          </a:p>
          <a:p>
            <a:pPr algn="ctr"/>
            <a:r>
              <a:rPr lang="en-US" sz="2400" dirty="0"/>
              <a:t>Coef. Of Thermal Expansion from available literature)</a:t>
            </a:r>
          </a:p>
        </p:txBody>
      </p:sp>
    </p:spTree>
    <p:extLst>
      <p:ext uri="{BB962C8B-B14F-4D97-AF65-F5344CB8AC3E}">
        <p14:creationId xmlns:p14="http://schemas.microsoft.com/office/powerpoint/2010/main" val="357799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350" y="1571245"/>
            <a:ext cx="7744968" cy="50479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439" y="64008"/>
            <a:ext cx="887678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Range of Rock and Environment Conditions to Foster</a:t>
            </a:r>
          </a:p>
          <a:p>
            <a:pPr algn="ctr"/>
            <a:r>
              <a:rPr lang="en-US" sz="3200" dirty="0"/>
              <a:t>Significant Granular Disintegration </a:t>
            </a:r>
          </a:p>
          <a:p>
            <a:pPr algn="ctr"/>
            <a:r>
              <a:rPr lang="en-US" sz="2400" dirty="0"/>
              <a:t>(Using average Kc from Available Literature)</a:t>
            </a:r>
          </a:p>
        </p:txBody>
      </p:sp>
      <p:sp>
        <p:nvSpPr>
          <p:cNvPr id="4" name="TextBox 3"/>
          <p:cNvSpPr txBox="1"/>
          <p:nvPr/>
        </p:nvSpPr>
        <p:spPr>
          <a:xfrm rot="20917156">
            <a:off x="2821910" y="4491184"/>
            <a:ext cx="4059060" cy="461665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NC Boulder (</a:t>
            </a:r>
            <a:r>
              <a:rPr lang="en-US" sz="2400" dirty="0" err="1"/>
              <a:t>Eppes</a:t>
            </a:r>
            <a:r>
              <a:rPr lang="en-US" sz="2400" dirty="0"/>
              <a:t> et al., 2016)</a:t>
            </a:r>
          </a:p>
        </p:txBody>
      </p:sp>
      <p:sp>
        <p:nvSpPr>
          <p:cNvPr id="5" name="TextBox 4"/>
          <p:cNvSpPr txBox="1"/>
          <p:nvPr/>
        </p:nvSpPr>
        <p:spPr>
          <a:xfrm rot="21004392">
            <a:off x="1659046" y="2739846"/>
            <a:ext cx="5391156" cy="83099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Namibia &amp; New Mexico Boulders </a:t>
            </a:r>
          </a:p>
          <a:p>
            <a:r>
              <a:rPr lang="en-US" sz="2400" dirty="0"/>
              <a:t>(Sumner et al., 2004; </a:t>
            </a:r>
            <a:r>
              <a:rPr lang="en-US" sz="2400" dirty="0" err="1"/>
              <a:t>Eppes</a:t>
            </a:r>
            <a:r>
              <a:rPr lang="en-US" sz="2400" dirty="0"/>
              <a:t>, unpublished)</a:t>
            </a:r>
          </a:p>
        </p:txBody>
      </p:sp>
    </p:spTree>
    <p:extLst>
      <p:ext uri="{BB962C8B-B14F-4D97-AF65-F5344CB8AC3E}">
        <p14:creationId xmlns:p14="http://schemas.microsoft.com/office/powerpoint/2010/main" val="182876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6332" y="372534"/>
            <a:ext cx="891548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Conclusions</a:t>
            </a:r>
          </a:p>
          <a:p>
            <a:endParaRPr lang="en-US" sz="3600" dirty="0"/>
          </a:p>
          <a:p>
            <a:r>
              <a:rPr lang="en-US" sz="3600" dirty="0" smtClean="0"/>
              <a:t>Rocks on slopes break down through </a:t>
            </a:r>
            <a:r>
              <a:rPr lang="en-US" sz="3600" dirty="0"/>
              <a:t>subcritical crack </a:t>
            </a:r>
            <a:r>
              <a:rPr lang="en-US" sz="3600" dirty="0" smtClean="0"/>
              <a:t>growth.</a:t>
            </a:r>
            <a:endParaRPr lang="en-US" sz="3600" dirty="0"/>
          </a:p>
          <a:p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1913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6332" y="372534"/>
            <a:ext cx="891548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Conclusions</a:t>
            </a:r>
          </a:p>
          <a:p>
            <a:endParaRPr lang="en-US" sz="3600" dirty="0"/>
          </a:p>
          <a:p>
            <a:r>
              <a:rPr lang="en-US" sz="3600" dirty="0" smtClean="0"/>
              <a:t>Rocks on slopes break down through </a:t>
            </a:r>
            <a:r>
              <a:rPr lang="en-US" sz="3600" dirty="0"/>
              <a:t>subcritical crack </a:t>
            </a:r>
            <a:r>
              <a:rPr lang="en-US" sz="3600" dirty="0" smtClean="0"/>
              <a:t>growth.</a:t>
            </a:r>
            <a:endParaRPr lang="en-US" sz="3600" dirty="0"/>
          </a:p>
          <a:p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>Subcritical crack growth parameters thus influence the style of breakdown</a:t>
            </a:r>
          </a:p>
          <a:p>
            <a:r>
              <a:rPr lang="en-US" sz="3600" dirty="0"/>
              <a:t>and likely the size of sediment being produced</a:t>
            </a:r>
          </a:p>
        </p:txBody>
      </p:sp>
    </p:spTree>
    <p:extLst>
      <p:ext uri="{BB962C8B-B14F-4D97-AF65-F5344CB8AC3E}">
        <p14:creationId xmlns:p14="http://schemas.microsoft.com/office/powerpoint/2010/main" val="413920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011" y="1311442"/>
            <a:ext cx="5546558" cy="55465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0251" y="0"/>
            <a:ext cx="904407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sz="4000" b="1" dirty="0"/>
              <a:t>Styles of Fracture</a:t>
            </a:r>
            <a:r>
              <a:rPr lang="en-US" altLang="en-US" sz="4000" dirty="0"/>
              <a:t> </a:t>
            </a:r>
            <a:r>
              <a:rPr lang="en-US" altLang="en-US" sz="4000" b="1" dirty="0"/>
              <a:t>Influence Sediment Size</a:t>
            </a:r>
          </a:p>
          <a:p>
            <a:pPr algn="ctr"/>
            <a:r>
              <a:rPr lang="en-US" sz="4000" dirty="0"/>
              <a:t>Exfoliation/Spalling/Flaking</a:t>
            </a:r>
          </a:p>
        </p:txBody>
      </p:sp>
    </p:spTree>
    <p:extLst>
      <p:ext uri="{BB962C8B-B14F-4D97-AF65-F5344CB8AC3E}">
        <p14:creationId xmlns:p14="http://schemas.microsoft.com/office/powerpoint/2010/main" val="358045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Object 4"/>
          <p:cNvGraphicFramePr>
            <a:graphicFrameLocks noChangeAspect="1"/>
          </p:cNvGraphicFramePr>
          <p:nvPr/>
        </p:nvGraphicFramePr>
        <p:xfrm>
          <a:off x="533400" y="457200"/>
          <a:ext cx="8153400" cy="595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0" name="Photo Editor Photo" r:id="rId3" imgW="15228571" imgH="11123810" progId="MSPhotoEd.3">
                  <p:embed/>
                </p:oleObj>
              </mc:Choice>
              <mc:Fallback>
                <p:oleObj name="Photo Editor Photo" r:id="rId3" imgW="15228571" imgH="11123810" progId="MSPhotoEd.3">
                  <p:embed/>
                  <p:pic>
                    <p:nvPicPr>
                      <p:cNvPr id="2662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457200"/>
                        <a:ext cx="8153400" cy="595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308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2" name="Object 4"/>
          <p:cNvGraphicFramePr>
            <a:graphicFrameLocks noChangeAspect="1"/>
          </p:cNvGraphicFramePr>
          <p:nvPr/>
        </p:nvGraphicFramePr>
        <p:xfrm>
          <a:off x="0" y="152400"/>
          <a:ext cx="9144000" cy="6200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4" name="Photo Editor Photo" r:id="rId3" imgW="16009524" imgH="10860016" progId="MSPhotoEd.3">
                  <p:embed/>
                </p:oleObj>
              </mc:Choice>
              <mc:Fallback>
                <p:oleObj name="Photo Editor Photo" r:id="rId3" imgW="16009524" imgH="10860016" progId="MSPhotoEd.3">
                  <p:embed/>
                  <p:pic>
                    <p:nvPicPr>
                      <p:cNvPr id="2560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52400"/>
                        <a:ext cx="9144000" cy="6200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3507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74" name="Object 4"/>
          <p:cNvGraphicFramePr>
            <a:graphicFrameLocks noChangeAspect="1"/>
          </p:cNvGraphicFramePr>
          <p:nvPr/>
        </p:nvGraphicFramePr>
        <p:xfrm>
          <a:off x="762000" y="762000"/>
          <a:ext cx="7848600" cy="5249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8" name="Photo Editor Photo" r:id="rId3" imgW="4258269" imgH="2847619" progId="MSPhotoEd.3">
                  <p:embed/>
                </p:oleObj>
              </mc:Choice>
              <mc:Fallback>
                <p:oleObj name="Photo Editor Photo" r:id="rId3" imgW="4258269" imgH="2847619" progId="MSPhotoEd.3">
                  <p:embed/>
                  <p:pic>
                    <p:nvPicPr>
                      <p:cNvPr id="2867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762000"/>
                        <a:ext cx="7848600" cy="5249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890859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93379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50" name="Object 4"/>
          <p:cNvGraphicFramePr>
            <a:graphicFrameLocks noChangeAspect="1"/>
          </p:cNvGraphicFramePr>
          <p:nvPr/>
        </p:nvGraphicFramePr>
        <p:xfrm>
          <a:off x="-219919" y="-133832"/>
          <a:ext cx="9677400" cy="725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2" name="Photo Editor Photo" r:id="rId4" imgW="15238095" imgH="11428571" progId="MSPhotoEd.3">
                  <p:embed/>
                </p:oleObj>
              </mc:Choice>
              <mc:Fallback>
                <p:oleObj name="Photo Editor Photo" r:id="rId4" imgW="15238095" imgH="11428571" progId="MSPhotoEd.3">
                  <p:embed/>
                  <p:pic>
                    <p:nvPicPr>
                      <p:cNvPr id="2765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6">
                                <a14:imgEffect>
                                  <a14:sharpenSoften amount="60000"/>
                                </a14:imgEffect>
                                <a14:imgEffect>
                                  <a14:colorTemperature colorTemp="6447"/>
                                </a14:imgEffect>
                                <a14:imgEffect>
                                  <a14:saturation sat="76000"/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19919" y="-133832"/>
                        <a:ext cx="9677400" cy="7258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428595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099866" y="381000"/>
            <a:ext cx="71927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/>
              <a:t>Processes of Subcritical Crack Growth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05650" y="1921397"/>
            <a:ext cx="3903120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Fatigue</a:t>
            </a:r>
          </a:p>
          <a:p>
            <a:r>
              <a:rPr lang="en-US" sz="4400" dirty="0"/>
              <a:t>Ion </a:t>
            </a:r>
          </a:p>
          <a:p>
            <a:r>
              <a:rPr lang="en-US" sz="4400" dirty="0"/>
              <a:t>Dissolution</a:t>
            </a:r>
          </a:p>
          <a:p>
            <a:r>
              <a:rPr lang="en-US" sz="4400" dirty="0"/>
              <a:t>Stress Corrosion</a:t>
            </a:r>
          </a:p>
        </p:txBody>
      </p:sp>
    </p:spTree>
    <p:extLst>
      <p:ext uri="{BB962C8B-B14F-4D97-AF65-F5344CB8AC3E}">
        <p14:creationId xmlns:p14="http://schemas.microsoft.com/office/powerpoint/2010/main" val="35862371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099866" y="381000"/>
            <a:ext cx="71927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/>
              <a:t>Processes of Subcritical Crack Growth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05650" y="1921397"/>
            <a:ext cx="3967368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Fatigue</a:t>
            </a:r>
          </a:p>
          <a:p>
            <a:r>
              <a:rPr lang="en-US" sz="4400" dirty="0"/>
              <a:t>Ion </a:t>
            </a:r>
          </a:p>
          <a:p>
            <a:r>
              <a:rPr lang="en-US" sz="4400" dirty="0"/>
              <a:t>Dissolution</a:t>
            </a:r>
          </a:p>
          <a:p>
            <a:r>
              <a:rPr lang="en-US" sz="4400" b="1" dirty="0"/>
              <a:t>Stress Corrosion</a:t>
            </a:r>
          </a:p>
        </p:txBody>
      </p:sp>
    </p:spTree>
    <p:extLst>
      <p:ext uri="{BB962C8B-B14F-4D97-AF65-F5344CB8AC3E}">
        <p14:creationId xmlns:p14="http://schemas.microsoft.com/office/powerpoint/2010/main" val="14279207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03267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97408" y="1971831"/>
            <a:ext cx="7848600" cy="45720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061800" y="5647899"/>
            <a:ext cx="5863000" cy="0"/>
          </a:xfrm>
          <a:prstGeom prst="straightConnector1">
            <a:avLst/>
          </a:prstGeom>
          <a:ln w="762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2061800" y="2667000"/>
            <a:ext cx="0" cy="2980899"/>
          </a:xfrm>
          <a:prstGeom prst="straightConnector1">
            <a:avLst/>
          </a:prstGeom>
          <a:ln w="762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903672" y="5783724"/>
            <a:ext cx="59323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K ((</a:t>
            </a:r>
            <a:r>
              <a:rPr lang="en-US" sz="3600" b="1" dirty="0">
                <a:solidFill>
                  <a:schemeClr val="bg1"/>
                </a:solidFill>
              </a:rPr>
              <a:t>MPa</a:t>
            </a:r>
            <a:r>
              <a:rPr lang="en-US" sz="3600" b="1" baseline="-25000" dirty="0">
                <a:solidFill>
                  <a:schemeClr val="bg1"/>
                </a:solidFill>
              </a:rPr>
              <a:t>1</a:t>
            </a:r>
            <a:r>
              <a:rPr lang="en-US" sz="3600" b="1" dirty="0">
                <a:solidFill>
                  <a:schemeClr val="bg1"/>
                </a:solidFill>
              </a:rPr>
              <a:t> + MPa</a:t>
            </a:r>
            <a:r>
              <a:rPr lang="en-US" sz="3600" b="1" baseline="-25000" dirty="0">
                <a:solidFill>
                  <a:schemeClr val="bg1"/>
                </a:solidFill>
              </a:rPr>
              <a:t>2</a:t>
            </a:r>
            <a:r>
              <a:rPr lang="en-US" sz="3600" b="1" dirty="0">
                <a:solidFill>
                  <a:schemeClr val="bg1"/>
                </a:solidFill>
              </a:rPr>
              <a:t> + </a:t>
            </a:r>
            <a:r>
              <a:rPr lang="en-US" sz="3600" b="1" dirty="0" err="1">
                <a:solidFill>
                  <a:schemeClr val="bg1"/>
                </a:solidFill>
              </a:rPr>
              <a:t>Mpa</a:t>
            </a:r>
            <a:r>
              <a:rPr lang="en-US" sz="3600" b="1" baseline="-25000" dirty="0" err="1">
                <a:solidFill>
                  <a:schemeClr val="bg1"/>
                </a:solidFill>
              </a:rPr>
              <a:t>i</a:t>
            </a:r>
            <a:r>
              <a:rPr lang="en-US" sz="3600" dirty="0">
                <a:solidFill>
                  <a:schemeClr val="bg1"/>
                </a:solidFill>
              </a:rPr>
              <a:t>) m</a:t>
            </a:r>
            <a:r>
              <a:rPr lang="en-US" sz="3600" baseline="30000" dirty="0">
                <a:solidFill>
                  <a:schemeClr val="bg1"/>
                </a:solidFill>
              </a:rPr>
              <a:t>1/2</a:t>
            </a:r>
            <a:r>
              <a:rPr lang="en-US" sz="3600" dirty="0">
                <a:solidFill>
                  <a:schemeClr val="bg1"/>
                </a:solidFill>
              </a:rPr>
              <a:t> )</a:t>
            </a:r>
            <a:endParaRPr lang="en-GB" sz="3600" baseline="30000" dirty="0">
              <a:solidFill>
                <a:schemeClr val="bg1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5715000" y="2895600"/>
            <a:ext cx="0" cy="3048000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409179" y="2196699"/>
            <a:ext cx="5459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K</a:t>
            </a:r>
            <a:r>
              <a:rPr lang="en-US" sz="3600" baseline="-25000" dirty="0">
                <a:solidFill>
                  <a:schemeClr val="bg1"/>
                </a:solidFill>
              </a:rPr>
              <a:t>c</a:t>
            </a:r>
            <a:endParaRPr lang="en-GB" sz="3600" baseline="-25000" dirty="0">
              <a:solidFill>
                <a:schemeClr val="bg1"/>
              </a:solidFill>
            </a:endParaRPr>
          </a:p>
        </p:txBody>
      </p:sp>
      <p:sp>
        <p:nvSpPr>
          <p:cNvPr id="20" name="Arc 19"/>
          <p:cNvSpPr/>
          <p:nvPr/>
        </p:nvSpPr>
        <p:spPr>
          <a:xfrm rot="5827020">
            <a:off x="4783755" y="2598186"/>
            <a:ext cx="2158649" cy="489686"/>
          </a:xfrm>
          <a:prstGeom prst="arc">
            <a:avLst>
              <a:gd name="adj1" fmla="val 13781363"/>
              <a:gd name="adj2" fmla="val 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Connector 6"/>
          <p:cNvCxnSpPr>
            <a:stCxn id="20" idx="2"/>
          </p:cNvCxnSpPr>
          <p:nvPr/>
        </p:nvCxnSpPr>
        <p:spPr>
          <a:xfrm flipH="1">
            <a:off x="3008622" y="3914038"/>
            <a:ext cx="2720734" cy="73416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Arc 16"/>
          <p:cNvSpPr/>
          <p:nvPr/>
        </p:nvSpPr>
        <p:spPr>
          <a:xfrm rot="5827020" flipH="1" flipV="1">
            <a:off x="2198594" y="5045548"/>
            <a:ext cx="1426065" cy="670850"/>
          </a:xfrm>
          <a:prstGeom prst="arc">
            <a:avLst>
              <a:gd name="adj1" fmla="val 13781363"/>
              <a:gd name="adj2" fmla="val 0"/>
            </a:avLst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Connector 13"/>
          <p:cNvCxnSpPr/>
          <p:nvPr/>
        </p:nvCxnSpPr>
        <p:spPr>
          <a:xfrm>
            <a:off x="2577372" y="2895600"/>
            <a:ext cx="0" cy="3048000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271551" y="2196699"/>
            <a:ext cx="841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</a:rPr>
              <a:t>K</a:t>
            </a:r>
            <a:r>
              <a:rPr lang="en-US" sz="3600" baseline="-25000" dirty="0" err="1">
                <a:solidFill>
                  <a:schemeClr val="bg1"/>
                </a:solidFill>
              </a:rPr>
              <a:t>nth</a:t>
            </a:r>
            <a:endParaRPr lang="en-GB" sz="3600" baseline="-25000" dirty="0">
              <a:solidFill>
                <a:schemeClr val="bg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09800" y="3505200"/>
            <a:ext cx="4419600" cy="1981200"/>
          </a:xfrm>
          <a:prstGeom prst="ellipse">
            <a:avLst/>
          </a:prstGeom>
          <a:solidFill>
            <a:srgbClr val="FF000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2490444" y="4257831"/>
            <a:ext cx="35829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</a:rPr>
              <a:t>Weathering Stresses</a:t>
            </a:r>
            <a:endParaRPr lang="en-GB" sz="3200" dirty="0">
              <a:solidFill>
                <a:srgbClr val="FF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0554" y="567917"/>
            <a:ext cx="8694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All stresses acting on a crack are additive</a:t>
            </a:r>
            <a:endParaRPr lang="en-GB" sz="32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845972" y="3048000"/>
            <a:ext cx="130830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Crack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growth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rate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ΔL/T</a:t>
            </a:r>
            <a:endParaRPr lang="en-GB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6130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42583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burntrockUni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5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484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319" y="1873843"/>
            <a:ext cx="6582231" cy="4962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reeform 5"/>
          <p:cNvSpPr/>
          <p:nvPr/>
        </p:nvSpPr>
        <p:spPr>
          <a:xfrm>
            <a:off x="1558119" y="1888889"/>
            <a:ext cx="6658431" cy="4947502"/>
          </a:xfrm>
          <a:custGeom>
            <a:avLst/>
            <a:gdLst>
              <a:gd name="connsiteX0" fmla="*/ 0 w 4128623"/>
              <a:gd name="connsiteY0" fmla="*/ 1611085 h 2507540"/>
              <a:gd name="connsiteX1" fmla="*/ 58057 w 4128623"/>
              <a:gd name="connsiteY1" fmla="*/ 1538514 h 2507540"/>
              <a:gd name="connsiteX2" fmla="*/ 72572 w 4128623"/>
              <a:gd name="connsiteY2" fmla="*/ 1480457 h 2507540"/>
              <a:gd name="connsiteX3" fmla="*/ 87086 w 4128623"/>
              <a:gd name="connsiteY3" fmla="*/ 1277257 h 2507540"/>
              <a:gd name="connsiteX4" fmla="*/ 159657 w 4128623"/>
              <a:gd name="connsiteY4" fmla="*/ 1146628 h 2507540"/>
              <a:gd name="connsiteX5" fmla="*/ 203200 w 4128623"/>
              <a:gd name="connsiteY5" fmla="*/ 1059542 h 2507540"/>
              <a:gd name="connsiteX6" fmla="*/ 232229 w 4128623"/>
              <a:gd name="connsiteY6" fmla="*/ 856342 h 2507540"/>
              <a:gd name="connsiteX7" fmla="*/ 246743 w 4128623"/>
              <a:gd name="connsiteY7" fmla="*/ 783771 h 2507540"/>
              <a:gd name="connsiteX8" fmla="*/ 232229 w 4128623"/>
              <a:gd name="connsiteY8" fmla="*/ 711200 h 2507540"/>
              <a:gd name="connsiteX9" fmla="*/ 203200 w 4128623"/>
              <a:gd name="connsiteY9" fmla="*/ 624114 h 2507540"/>
              <a:gd name="connsiteX10" fmla="*/ 232229 w 4128623"/>
              <a:gd name="connsiteY10" fmla="*/ 449942 h 2507540"/>
              <a:gd name="connsiteX11" fmla="*/ 261257 w 4128623"/>
              <a:gd name="connsiteY11" fmla="*/ 362857 h 2507540"/>
              <a:gd name="connsiteX12" fmla="*/ 290286 w 4128623"/>
              <a:gd name="connsiteY12" fmla="*/ 319314 h 2507540"/>
              <a:gd name="connsiteX13" fmla="*/ 377372 w 4128623"/>
              <a:gd name="connsiteY13" fmla="*/ 261257 h 2507540"/>
              <a:gd name="connsiteX14" fmla="*/ 464457 w 4128623"/>
              <a:gd name="connsiteY14" fmla="*/ 203200 h 2507540"/>
              <a:gd name="connsiteX15" fmla="*/ 551543 w 4128623"/>
              <a:gd name="connsiteY15" fmla="*/ 130628 h 2507540"/>
              <a:gd name="connsiteX16" fmla="*/ 580572 w 4128623"/>
              <a:gd name="connsiteY16" fmla="*/ 87085 h 2507540"/>
              <a:gd name="connsiteX17" fmla="*/ 667657 w 4128623"/>
              <a:gd name="connsiteY17" fmla="*/ 58057 h 2507540"/>
              <a:gd name="connsiteX18" fmla="*/ 711200 w 4128623"/>
              <a:gd name="connsiteY18" fmla="*/ 43542 h 2507540"/>
              <a:gd name="connsiteX19" fmla="*/ 798286 w 4128623"/>
              <a:gd name="connsiteY19" fmla="*/ 0 h 2507540"/>
              <a:gd name="connsiteX20" fmla="*/ 1509486 w 4128623"/>
              <a:gd name="connsiteY20" fmla="*/ 14514 h 2507540"/>
              <a:gd name="connsiteX21" fmla="*/ 1553029 w 4128623"/>
              <a:gd name="connsiteY21" fmla="*/ 29028 h 2507540"/>
              <a:gd name="connsiteX22" fmla="*/ 1640114 w 4128623"/>
              <a:gd name="connsiteY22" fmla="*/ 87085 h 2507540"/>
              <a:gd name="connsiteX23" fmla="*/ 1669143 w 4128623"/>
              <a:gd name="connsiteY23" fmla="*/ 130628 h 2507540"/>
              <a:gd name="connsiteX24" fmla="*/ 1756229 w 4128623"/>
              <a:gd name="connsiteY24" fmla="*/ 159657 h 2507540"/>
              <a:gd name="connsiteX25" fmla="*/ 1843314 w 4128623"/>
              <a:gd name="connsiteY25" fmla="*/ 203200 h 2507540"/>
              <a:gd name="connsiteX26" fmla="*/ 1872343 w 4128623"/>
              <a:gd name="connsiteY26" fmla="*/ 246742 h 2507540"/>
              <a:gd name="connsiteX27" fmla="*/ 1915886 w 4128623"/>
              <a:gd name="connsiteY27" fmla="*/ 261257 h 2507540"/>
              <a:gd name="connsiteX28" fmla="*/ 2206172 w 4128623"/>
              <a:gd name="connsiteY28" fmla="*/ 290285 h 2507540"/>
              <a:gd name="connsiteX29" fmla="*/ 2365829 w 4128623"/>
              <a:gd name="connsiteY29" fmla="*/ 319314 h 2507540"/>
              <a:gd name="connsiteX30" fmla="*/ 2452914 w 4128623"/>
              <a:gd name="connsiteY30" fmla="*/ 348342 h 2507540"/>
              <a:gd name="connsiteX31" fmla="*/ 2496457 w 4128623"/>
              <a:gd name="connsiteY31" fmla="*/ 362857 h 2507540"/>
              <a:gd name="connsiteX32" fmla="*/ 2540000 w 4128623"/>
              <a:gd name="connsiteY32" fmla="*/ 391885 h 2507540"/>
              <a:gd name="connsiteX33" fmla="*/ 2670629 w 4128623"/>
              <a:gd name="connsiteY33" fmla="*/ 435428 h 2507540"/>
              <a:gd name="connsiteX34" fmla="*/ 2757714 w 4128623"/>
              <a:gd name="connsiteY34" fmla="*/ 464457 h 2507540"/>
              <a:gd name="connsiteX35" fmla="*/ 2801257 w 4128623"/>
              <a:gd name="connsiteY35" fmla="*/ 493485 h 2507540"/>
              <a:gd name="connsiteX36" fmla="*/ 2902857 w 4128623"/>
              <a:gd name="connsiteY36" fmla="*/ 522514 h 2507540"/>
              <a:gd name="connsiteX37" fmla="*/ 2946400 w 4128623"/>
              <a:gd name="connsiteY37" fmla="*/ 551542 h 2507540"/>
              <a:gd name="connsiteX38" fmla="*/ 2989943 w 4128623"/>
              <a:gd name="connsiteY38" fmla="*/ 566057 h 2507540"/>
              <a:gd name="connsiteX39" fmla="*/ 3033486 w 4128623"/>
              <a:gd name="connsiteY39" fmla="*/ 595085 h 2507540"/>
              <a:gd name="connsiteX40" fmla="*/ 3077029 w 4128623"/>
              <a:gd name="connsiteY40" fmla="*/ 638628 h 2507540"/>
              <a:gd name="connsiteX41" fmla="*/ 3164114 w 4128623"/>
              <a:gd name="connsiteY41" fmla="*/ 667657 h 2507540"/>
              <a:gd name="connsiteX42" fmla="*/ 3251200 w 4128623"/>
              <a:gd name="connsiteY42" fmla="*/ 740228 h 2507540"/>
              <a:gd name="connsiteX43" fmla="*/ 3294743 w 4128623"/>
              <a:gd name="connsiteY43" fmla="*/ 754742 h 2507540"/>
              <a:gd name="connsiteX44" fmla="*/ 3381829 w 4128623"/>
              <a:gd name="connsiteY44" fmla="*/ 812800 h 2507540"/>
              <a:gd name="connsiteX45" fmla="*/ 3425372 w 4128623"/>
              <a:gd name="connsiteY45" fmla="*/ 841828 h 2507540"/>
              <a:gd name="connsiteX46" fmla="*/ 3468914 w 4128623"/>
              <a:gd name="connsiteY46" fmla="*/ 856342 h 2507540"/>
              <a:gd name="connsiteX47" fmla="*/ 3497943 w 4128623"/>
              <a:gd name="connsiteY47" fmla="*/ 899885 h 2507540"/>
              <a:gd name="connsiteX48" fmla="*/ 3541486 w 4128623"/>
              <a:gd name="connsiteY48" fmla="*/ 928914 h 2507540"/>
              <a:gd name="connsiteX49" fmla="*/ 3643086 w 4128623"/>
              <a:gd name="connsiteY49" fmla="*/ 1045028 h 2507540"/>
              <a:gd name="connsiteX50" fmla="*/ 3715657 w 4128623"/>
              <a:gd name="connsiteY50" fmla="*/ 1175657 h 2507540"/>
              <a:gd name="connsiteX51" fmla="*/ 3744686 w 4128623"/>
              <a:gd name="connsiteY51" fmla="*/ 1219200 h 2507540"/>
              <a:gd name="connsiteX52" fmla="*/ 3802743 w 4128623"/>
              <a:gd name="connsiteY52" fmla="*/ 1291771 h 2507540"/>
              <a:gd name="connsiteX53" fmla="*/ 3860800 w 4128623"/>
              <a:gd name="connsiteY53" fmla="*/ 1378857 h 2507540"/>
              <a:gd name="connsiteX54" fmla="*/ 3889829 w 4128623"/>
              <a:gd name="connsiteY54" fmla="*/ 1422400 h 2507540"/>
              <a:gd name="connsiteX55" fmla="*/ 3904343 w 4128623"/>
              <a:gd name="connsiteY55" fmla="*/ 1465942 h 2507540"/>
              <a:gd name="connsiteX56" fmla="*/ 3933372 w 4128623"/>
              <a:gd name="connsiteY56" fmla="*/ 1669142 h 2507540"/>
              <a:gd name="connsiteX57" fmla="*/ 3962400 w 4128623"/>
              <a:gd name="connsiteY57" fmla="*/ 1785257 h 2507540"/>
              <a:gd name="connsiteX58" fmla="*/ 3991429 w 4128623"/>
              <a:gd name="connsiteY58" fmla="*/ 1828800 h 2507540"/>
              <a:gd name="connsiteX59" fmla="*/ 4005943 w 4128623"/>
              <a:gd name="connsiteY59" fmla="*/ 1872342 h 2507540"/>
              <a:gd name="connsiteX60" fmla="*/ 4078514 w 4128623"/>
              <a:gd name="connsiteY60" fmla="*/ 1959428 h 2507540"/>
              <a:gd name="connsiteX61" fmla="*/ 4107543 w 4128623"/>
              <a:gd name="connsiteY61" fmla="*/ 2046514 h 2507540"/>
              <a:gd name="connsiteX62" fmla="*/ 4093029 w 4128623"/>
              <a:gd name="connsiteY62" fmla="*/ 2481942 h 2507540"/>
              <a:gd name="connsiteX63" fmla="*/ 3802743 w 4128623"/>
              <a:gd name="connsiteY63" fmla="*/ 2452914 h 2507540"/>
              <a:gd name="connsiteX64" fmla="*/ 3672114 w 4128623"/>
              <a:gd name="connsiteY64" fmla="*/ 2438400 h 2507540"/>
              <a:gd name="connsiteX65" fmla="*/ 3628572 w 4128623"/>
              <a:gd name="connsiteY65" fmla="*/ 2423885 h 2507540"/>
              <a:gd name="connsiteX66" fmla="*/ 3164114 w 4128623"/>
              <a:gd name="connsiteY66" fmla="*/ 2423885 h 2507540"/>
              <a:gd name="connsiteX67" fmla="*/ 2569029 w 4128623"/>
              <a:gd name="connsiteY67" fmla="*/ 2409371 h 2507540"/>
              <a:gd name="connsiteX68" fmla="*/ 2481943 w 4128623"/>
              <a:gd name="connsiteY68" fmla="*/ 2394857 h 2507540"/>
              <a:gd name="connsiteX69" fmla="*/ 2365829 w 4128623"/>
              <a:gd name="connsiteY69" fmla="*/ 2365828 h 2507540"/>
              <a:gd name="connsiteX70" fmla="*/ 1364343 w 4128623"/>
              <a:gd name="connsiteY70" fmla="*/ 2336800 h 2507540"/>
              <a:gd name="connsiteX71" fmla="*/ 1233714 w 4128623"/>
              <a:gd name="connsiteY71" fmla="*/ 2264228 h 2507540"/>
              <a:gd name="connsiteX72" fmla="*/ 1190172 w 4128623"/>
              <a:gd name="connsiteY72" fmla="*/ 2235200 h 2507540"/>
              <a:gd name="connsiteX73" fmla="*/ 1103086 w 4128623"/>
              <a:gd name="connsiteY73" fmla="*/ 2206171 h 2507540"/>
              <a:gd name="connsiteX74" fmla="*/ 1059543 w 4128623"/>
              <a:gd name="connsiteY74" fmla="*/ 2177142 h 2507540"/>
              <a:gd name="connsiteX75" fmla="*/ 1016000 w 4128623"/>
              <a:gd name="connsiteY75" fmla="*/ 2162628 h 2507540"/>
              <a:gd name="connsiteX76" fmla="*/ 928914 w 4128623"/>
              <a:gd name="connsiteY76" fmla="*/ 2104571 h 2507540"/>
              <a:gd name="connsiteX77" fmla="*/ 885372 w 4128623"/>
              <a:gd name="connsiteY77" fmla="*/ 2075542 h 2507540"/>
              <a:gd name="connsiteX78" fmla="*/ 841829 w 4128623"/>
              <a:gd name="connsiteY78" fmla="*/ 2061028 h 2507540"/>
              <a:gd name="connsiteX79" fmla="*/ 754743 w 4128623"/>
              <a:gd name="connsiteY79" fmla="*/ 2002971 h 2507540"/>
              <a:gd name="connsiteX80" fmla="*/ 711200 w 4128623"/>
              <a:gd name="connsiteY80" fmla="*/ 1973942 h 2507540"/>
              <a:gd name="connsiteX81" fmla="*/ 638629 w 4128623"/>
              <a:gd name="connsiteY81" fmla="*/ 1915885 h 2507540"/>
              <a:gd name="connsiteX82" fmla="*/ 551543 w 4128623"/>
              <a:gd name="connsiteY82" fmla="*/ 1857828 h 2507540"/>
              <a:gd name="connsiteX83" fmla="*/ 508000 w 4128623"/>
              <a:gd name="connsiteY83" fmla="*/ 1828800 h 2507540"/>
              <a:gd name="connsiteX84" fmla="*/ 420914 w 4128623"/>
              <a:gd name="connsiteY84" fmla="*/ 1799771 h 2507540"/>
              <a:gd name="connsiteX85" fmla="*/ 333829 w 4128623"/>
              <a:gd name="connsiteY85" fmla="*/ 1756228 h 2507540"/>
              <a:gd name="connsiteX86" fmla="*/ 290286 w 4128623"/>
              <a:gd name="connsiteY86" fmla="*/ 1727200 h 2507540"/>
              <a:gd name="connsiteX87" fmla="*/ 203200 w 4128623"/>
              <a:gd name="connsiteY87" fmla="*/ 1698171 h 2507540"/>
              <a:gd name="connsiteX88" fmla="*/ 159657 w 4128623"/>
              <a:gd name="connsiteY88" fmla="*/ 1669142 h 2507540"/>
              <a:gd name="connsiteX89" fmla="*/ 116114 w 4128623"/>
              <a:gd name="connsiteY89" fmla="*/ 1654628 h 2507540"/>
              <a:gd name="connsiteX90" fmla="*/ 87086 w 4128623"/>
              <a:gd name="connsiteY90" fmla="*/ 1611085 h 2507540"/>
              <a:gd name="connsiteX91" fmla="*/ 72572 w 4128623"/>
              <a:gd name="connsiteY91" fmla="*/ 1524000 h 2507540"/>
              <a:gd name="connsiteX92" fmla="*/ 58057 w 4128623"/>
              <a:gd name="connsiteY92" fmla="*/ 1480457 h 2507540"/>
              <a:gd name="connsiteX93" fmla="*/ 72572 w 4128623"/>
              <a:gd name="connsiteY93" fmla="*/ 1422400 h 2507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4128623" h="2507540">
                <a:moveTo>
                  <a:pt x="0" y="1611085"/>
                </a:moveTo>
                <a:cubicBezTo>
                  <a:pt x="19352" y="1586895"/>
                  <a:pt x="43012" y="1565594"/>
                  <a:pt x="58057" y="1538514"/>
                </a:cubicBezTo>
                <a:cubicBezTo>
                  <a:pt x="67745" y="1521076"/>
                  <a:pt x="70369" y="1500283"/>
                  <a:pt x="72572" y="1480457"/>
                </a:cubicBezTo>
                <a:cubicBezTo>
                  <a:pt x="80071" y="1412966"/>
                  <a:pt x="79152" y="1344698"/>
                  <a:pt x="87086" y="1277257"/>
                </a:cubicBezTo>
                <a:cubicBezTo>
                  <a:pt x="95044" y="1209610"/>
                  <a:pt x="133220" y="1225934"/>
                  <a:pt x="159657" y="1146628"/>
                </a:cubicBezTo>
                <a:cubicBezTo>
                  <a:pt x="179688" y="1086536"/>
                  <a:pt x="165685" y="1115815"/>
                  <a:pt x="203200" y="1059542"/>
                </a:cubicBezTo>
                <a:cubicBezTo>
                  <a:pt x="236013" y="895477"/>
                  <a:pt x="197751" y="1097682"/>
                  <a:pt x="232229" y="856342"/>
                </a:cubicBezTo>
                <a:cubicBezTo>
                  <a:pt x="235718" y="831921"/>
                  <a:pt x="241905" y="807961"/>
                  <a:pt x="246743" y="783771"/>
                </a:cubicBezTo>
                <a:cubicBezTo>
                  <a:pt x="241905" y="759581"/>
                  <a:pt x="238720" y="735000"/>
                  <a:pt x="232229" y="711200"/>
                </a:cubicBezTo>
                <a:cubicBezTo>
                  <a:pt x="224178" y="681679"/>
                  <a:pt x="203200" y="624114"/>
                  <a:pt x="203200" y="624114"/>
                </a:cubicBezTo>
                <a:cubicBezTo>
                  <a:pt x="213493" y="541772"/>
                  <a:pt x="211678" y="518446"/>
                  <a:pt x="232229" y="449942"/>
                </a:cubicBezTo>
                <a:cubicBezTo>
                  <a:pt x="241021" y="420634"/>
                  <a:pt x="244284" y="388316"/>
                  <a:pt x="261257" y="362857"/>
                </a:cubicBezTo>
                <a:cubicBezTo>
                  <a:pt x="270933" y="348343"/>
                  <a:pt x="277158" y="330801"/>
                  <a:pt x="290286" y="319314"/>
                </a:cubicBezTo>
                <a:cubicBezTo>
                  <a:pt x="316542" y="296340"/>
                  <a:pt x="348343" y="280610"/>
                  <a:pt x="377372" y="261257"/>
                </a:cubicBezTo>
                <a:lnTo>
                  <a:pt x="464457" y="203200"/>
                </a:lnTo>
                <a:cubicBezTo>
                  <a:pt x="507270" y="174658"/>
                  <a:pt x="516620" y="172535"/>
                  <a:pt x="551543" y="130628"/>
                </a:cubicBezTo>
                <a:cubicBezTo>
                  <a:pt x="562710" y="117227"/>
                  <a:pt x="565779" y="96330"/>
                  <a:pt x="580572" y="87085"/>
                </a:cubicBezTo>
                <a:cubicBezTo>
                  <a:pt x="606520" y="70868"/>
                  <a:pt x="638629" y="67733"/>
                  <a:pt x="667657" y="58057"/>
                </a:cubicBezTo>
                <a:cubicBezTo>
                  <a:pt x="682171" y="53219"/>
                  <a:pt x="698470" y="52029"/>
                  <a:pt x="711200" y="43542"/>
                </a:cubicBezTo>
                <a:cubicBezTo>
                  <a:pt x="767473" y="6028"/>
                  <a:pt x="738194" y="20030"/>
                  <a:pt x="798286" y="0"/>
                </a:cubicBezTo>
                <a:lnTo>
                  <a:pt x="1509486" y="14514"/>
                </a:lnTo>
                <a:cubicBezTo>
                  <a:pt x="1524774" y="15102"/>
                  <a:pt x="1540299" y="20541"/>
                  <a:pt x="1553029" y="29028"/>
                </a:cubicBezTo>
                <a:cubicBezTo>
                  <a:pt x="1661752" y="101510"/>
                  <a:pt x="1536581" y="52574"/>
                  <a:pt x="1640114" y="87085"/>
                </a:cubicBezTo>
                <a:cubicBezTo>
                  <a:pt x="1649790" y="101599"/>
                  <a:pt x="1654350" y="121383"/>
                  <a:pt x="1669143" y="130628"/>
                </a:cubicBezTo>
                <a:cubicBezTo>
                  <a:pt x="1695091" y="146845"/>
                  <a:pt x="1730769" y="142684"/>
                  <a:pt x="1756229" y="159657"/>
                </a:cubicBezTo>
                <a:cubicBezTo>
                  <a:pt x="1812502" y="197171"/>
                  <a:pt x="1783223" y="183168"/>
                  <a:pt x="1843314" y="203200"/>
                </a:cubicBezTo>
                <a:cubicBezTo>
                  <a:pt x="1852990" y="217714"/>
                  <a:pt x="1858722" y="235845"/>
                  <a:pt x="1872343" y="246742"/>
                </a:cubicBezTo>
                <a:cubicBezTo>
                  <a:pt x="1884290" y="256299"/>
                  <a:pt x="1900715" y="259278"/>
                  <a:pt x="1915886" y="261257"/>
                </a:cubicBezTo>
                <a:cubicBezTo>
                  <a:pt x="2012314" y="273835"/>
                  <a:pt x="2110251" y="274297"/>
                  <a:pt x="2206172" y="290285"/>
                </a:cubicBezTo>
                <a:cubicBezTo>
                  <a:pt x="2234610" y="295025"/>
                  <a:pt x="2333961" y="310623"/>
                  <a:pt x="2365829" y="319314"/>
                </a:cubicBezTo>
                <a:cubicBezTo>
                  <a:pt x="2395349" y="327365"/>
                  <a:pt x="2423886" y="338666"/>
                  <a:pt x="2452914" y="348342"/>
                </a:cubicBezTo>
                <a:cubicBezTo>
                  <a:pt x="2467428" y="353180"/>
                  <a:pt x="2483727" y="354370"/>
                  <a:pt x="2496457" y="362857"/>
                </a:cubicBezTo>
                <a:cubicBezTo>
                  <a:pt x="2510971" y="372533"/>
                  <a:pt x="2524060" y="384800"/>
                  <a:pt x="2540000" y="391885"/>
                </a:cubicBezTo>
                <a:cubicBezTo>
                  <a:pt x="2540010" y="391890"/>
                  <a:pt x="2648852" y="428169"/>
                  <a:pt x="2670629" y="435428"/>
                </a:cubicBezTo>
                <a:cubicBezTo>
                  <a:pt x="2670634" y="435430"/>
                  <a:pt x="2757709" y="464453"/>
                  <a:pt x="2757714" y="464457"/>
                </a:cubicBezTo>
                <a:cubicBezTo>
                  <a:pt x="2772228" y="474133"/>
                  <a:pt x="2785224" y="486613"/>
                  <a:pt x="2801257" y="493485"/>
                </a:cubicBezTo>
                <a:cubicBezTo>
                  <a:pt x="2866353" y="521383"/>
                  <a:pt x="2846375" y="494274"/>
                  <a:pt x="2902857" y="522514"/>
                </a:cubicBezTo>
                <a:cubicBezTo>
                  <a:pt x="2918459" y="530315"/>
                  <a:pt x="2930798" y="543741"/>
                  <a:pt x="2946400" y="551542"/>
                </a:cubicBezTo>
                <a:cubicBezTo>
                  <a:pt x="2960084" y="558384"/>
                  <a:pt x="2976259" y="559215"/>
                  <a:pt x="2989943" y="566057"/>
                </a:cubicBezTo>
                <a:cubicBezTo>
                  <a:pt x="3005545" y="573858"/>
                  <a:pt x="3020085" y="583918"/>
                  <a:pt x="3033486" y="595085"/>
                </a:cubicBezTo>
                <a:cubicBezTo>
                  <a:pt x="3049255" y="608226"/>
                  <a:pt x="3059086" y="628659"/>
                  <a:pt x="3077029" y="638628"/>
                </a:cubicBezTo>
                <a:cubicBezTo>
                  <a:pt x="3103777" y="653488"/>
                  <a:pt x="3164114" y="667657"/>
                  <a:pt x="3164114" y="667657"/>
                </a:cubicBezTo>
                <a:cubicBezTo>
                  <a:pt x="3196215" y="699758"/>
                  <a:pt x="3210784" y="720021"/>
                  <a:pt x="3251200" y="740228"/>
                </a:cubicBezTo>
                <a:cubicBezTo>
                  <a:pt x="3264884" y="747070"/>
                  <a:pt x="3280229" y="749904"/>
                  <a:pt x="3294743" y="754742"/>
                </a:cubicBezTo>
                <a:lnTo>
                  <a:pt x="3381829" y="812800"/>
                </a:lnTo>
                <a:cubicBezTo>
                  <a:pt x="3396343" y="822476"/>
                  <a:pt x="3408823" y="836312"/>
                  <a:pt x="3425372" y="841828"/>
                </a:cubicBezTo>
                <a:lnTo>
                  <a:pt x="3468914" y="856342"/>
                </a:lnTo>
                <a:cubicBezTo>
                  <a:pt x="3478590" y="870856"/>
                  <a:pt x="3485608" y="887550"/>
                  <a:pt x="3497943" y="899885"/>
                </a:cubicBezTo>
                <a:cubicBezTo>
                  <a:pt x="3510278" y="912220"/>
                  <a:pt x="3529999" y="915786"/>
                  <a:pt x="3541486" y="928914"/>
                </a:cubicBezTo>
                <a:cubicBezTo>
                  <a:pt x="3660017" y="1064379"/>
                  <a:pt x="3545115" y="979716"/>
                  <a:pt x="3643086" y="1045028"/>
                </a:cubicBezTo>
                <a:cubicBezTo>
                  <a:pt x="3668632" y="1121668"/>
                  <a:pt x="3649114" y="1075842"/>
                  <a:pt x="3715657" y="1175657"/>
                </a:cubicBezTo>
                <a:lnTo>
                  <a:pt x="3744686" y="1219200"/>
                </a:lnTo>
                <a:cubicBezTo>
                  <a:pt x="3777371" y="1317255"/>
                  <a:pt x="3732042" y="1210969"/>
                  <a:pt x="3802743" y="1291771"/>
                </a:cubicBezTo>
                <a:cubicBezTo>
                  <a:pt x="3825717" y="1318027"/>
                  <a:pt x="3841448" y="1349828"/>
                  <a:pt x="3860800" y="1378857"/>
                </a:cubicBezTo>
                <a:lnTo>
                  <a:pt x="3889829" y="1422400"/>
                </a:lnTo>
                <a:cubicBezTo>
                  <a:pt x="3894667" y="1436914"/>
                  <a:pt x="3901024" y="1451007"/>
                  <a:pt x="3904343" y="1465942"/>
                </a:cubicBezTo>
                <a:cubicBezTo>
                  <a:pt x="3919850" y="1535726"/>
                  <a:pt x="3922389" y="1597755"/>
                  <a:pt x="3933372" y="1669142"/>
                </a:cubicBezTo>
                <a:cubicBezTo>
                  <a:pt x="3937052" y="1693063"/>
                  <a:pt x="3948664" y="1757786"/>
                  <a:pt x="3962400" y="1785257"/>
                </a:cubicBezTo>
                <a:cubicBezTo>
                  <a:pt x="3970201" y="1800859"/>
                  <a:pt x="3981753" y="1814286"/>
                  <a:pt x="3991429" y="1828800"/>
                </a:cubicBezTo>
                <a:cubicBezTo>
                  <a:pt x="3996267" y="1843314"/>
                  <a:pt x="3997457" y="1859612"/>
                  <a:pt x="4005943" y="1872342"/>
                </a:cubicBezTo>
                <a:cubicBezTo>
                  <a:pt x="4051518" y="1940705"/>
                  <a:pt x="4046855" y="1888196"/>
                  <a:pt x="4078514" y="1959428"/>
                </a:cubicBezTo>
                <a:cubicBezTo>
                  <a:pt x="4090941" y="1987390"/>
                  <a:pt x="4107543" y="2046514"/>
                  <a:pt x="4107543" y="2046514"/>
                </a:cubicBezTo>
                <a:cubicBezTo>
                  <a:pt x="4102705" y="2191657"/>
                  <a:pt x="4166471" y="2356658"/>
                  <a:pt x="4093029" y="2481942"/>
                </a:cubicBezTo>
                <a:cubicBezTo>
                  <a:pt x="4053847" y="2548781"/>
                  <a:pt x="3881275" y="2464996"/>
                  <a:pt x="3802743" y="2452914"/>
                </a:cubicBezTo>
                <a:cubicBezTo>
                  <a:pt x="3759441" y="2446252"/>
                  <a:pt x="3715657" y="2443238"/>
                  <a:pt x="3672114" y="2438400"/>
                </a:cubicBezTo>
                <a:cubicBezTo>
                  <a:pt x="3657600" y="2433562"/>
                  <a:pt x="3643574" y="2426885"/>
                  <a:pt x="3628572" y="2423885"/>
                </a:cubicBezTo>
                <a:cubicBezTo>
                  <a:pt x="3459867" y="2390143"/>
                  <a:pt x="3374585" y="2415466"/>
                  <a:pt x="3164114" y="2423885"/>
                </a:cubicBezTo>
                <a:lnTo>
                  <a:pt x="2569029" y="2409371"/>
                </a:lnTo>
                <a:cubicBezTo>
                  <a:pt x="2539627" y="2408120"/>
                  <a:pt x="2510671" y="2401241"/>
                  <a:pt x="2481943" y="2394857"/>
                </a:cubicBezTo>
                <a:cubicBezTo>
                  <a:pt x="2414483" y="2379866"/>
                  <a:pt x="2454231" y="2371531"/>
                  <a:pt x="2365829" y="2365828"/>
                </a:cubicBezTo>
                <a:cubicBezTo>
                  <a:pt x="2150124" y="2351912"/>
                  <a:pt x="1503321" y="2340032"/>
                  <a:pt x="1364343" y="2336800"/>
                </a:cubicBezTo>
                <a:cubicBezTo>
                  <a:pt x="1287703" y="2311252"/>
                  <a:pt x="1333530" y="2330771"/>
                  <a:pt x="1233714" y="2264228"/>
                </a:cubicBezTo>
                <a:cubicBezTo>
                  <a:pt x="1219200" y="2254552"/>
                  <a:pt x="1206720" y="2240716"/>
                  <a:pt x="1190172" y="2235200"/>
                </a:cubicBezTo>
                <a:lnTo>
                  <a:pt x="1103086" y="2206171"/>
                </a:lnTo>
                <a:cubicBezTo>
                  <a:pt x="1088572" y="2196495"/>
                  <a:pt x="1075145" y="2184943"/>
                  <a:pt x="1059543" y="2177142"/>
                </a:cubicBezTo>
                <a:cubicBezTo>
                  <a:pt x="1045859" y="2170300"/>
                  <a:pt x="1029374" y="2170058"/>
                  <a:pt x="1016000" y="2162628"/>
                </a:cubicBezTo>
                <a:cubicBezTo>
                  <a:pt x="985502" y="2145685"/>
                  <a:pt x="957943" y="2123924"/>
                  <a:pt x="928914" y="2104571"/>
                </a:cubicBezTo>
                <a:cubicBezTo>
                  <a:pt x="914400" y="2094895"/>
                  <a:pt x="901921" y="2081058"/>
                  <a:pt x="885372" y="2075542"/>
                </a:cubicBezTo>
                <a:cubicBezTo>
                  <a:pt x="870858" y="2070704"/>
                  <a:pt x="855203" y="2068458"/>
                  <a:pt x="841829" y="2061028"/>
                </a:cubicBezTo>
                <a:cubicBezTo>
                  <a:pt x="811331" y="2044085"/>
                  <a:pt x="783772" y="2022323"/>
                  <a:pt x="754743" y="2002971"/>
                </a:cubicBezTo>
                <a:lnTo>
                  <a:pt x="711200" y="1973942"/>
                </a:lnTo>
                <a:cubicBezTo>
                  <a:pt x="657566" y="1893490"/>
                  <a:pt x="712859" y="1957124"/>
                  <a:pt x="638629" y="1915885"/>
                </a:cubicBezTo>
                <a:cubicBezTo>
                  <a:pt x="608131" y="1898942"/>
                  <a:pt x="580572" y="1877180"/>
                  <a:pt x="551543" y="1857828"/>
                </a:cubicBezTo>
                <a:cubicBezTo>
                  <a:pt x="537029" y="1848152"/>
                  <a:pt x="524549" y="1834316"/>
                  <a:pt x="508000" y="1828800"/>
                </a:cubicBezTo>
                <a:lnTo>
                  <a:pt x="420914" y="1799771"/>
                </a:lnTo>
                <a:cubicBezTo>
                  <a:pt x="296144" y="1716588"/>
                  <a:pt x="453999" y="1816311"/>
                  <a:pt x="333829" y="1756228"/>
                </a:cubicBezTo>
                <a:cubicBezTo>
                  <a:pt x="318227" y="1748427"/>
                  <a:pt x="306226" y="1734285"/>
                  <a:pt x="290286" y="1727200"/>
                </a:cubicBezTo>
                <a:cubicBezTo>
                  <a:pt x="262324" y="1714773"/>
                  <a:pt x="203200" y="1698171"/>
                  <a:pt x="203200" y="1698171"/>
                </a:cubicBezTo>
                <a:cubicBezTo>
                  <a:pt x="188686" y="1688495"/>
                  <a:pt x="175259" y="1676943"/>
                  <a:pt x="159657" y="1669142"/>
                </a:cubicBezTo>
                <a:cubicBezTo>
                  <a:pt x="145973" y="1662300"/>
                  <a:pt x="128061" y="1664185"/>
                  <a:pt x="116114" y="1654628"/>
                </a:cubicBezTo>
                <a:cubicBezTo>
                  <a:pt x="102493" y="1643731"/>
                  <a:pt x="96762" y="1625599"/>
                  <a:pt x="87086" y="1611085"/>
                </a:cubicBezTo>
                <a:cubicBezTo>
                  <a:pt x="82248" y="1582057"/>
                  <a:pt x="78956" y="1552728"/>
                  <a:pt x="72572" y="1524000"/>
                </a:cubicBezTo>
                <a:cubicBezTo>
                  <a:pt x="69253" y="1509065"/>
                  <a:pt x="58057" y="1495757"/>
                  <a:pt x="58057" y="1480457"/>
                </a:cubicBezTo>
                <a:cubicBezTo>
                  <a:pt x="58057" y="1460509"/>
                  <a:pt x="72572" y="1422400"/>
                  <a:pt x="72572" y="1422400"/>
                </a:cubicBezTo>
              </a:path>
            </a:pathLst>
          </a:custGeom>
          <a:gradFill flip="none" rotWithShape="1">
            <a:gsLst>
              <a:gs pos="39000">
                <a:schemeClr val="bg1">
                  <a:lumMod val="50000"/>
                </a:schemeClr>
              </a:gs>
              <a:gs pos="69000">
                <a:schemeClr val="bg1">
                  <a:lumMod val="50000"/>
                  <a:tint val="44500"/>
                  <a:satMod val="160000"/>
                </a:schemeClr>
              </a:gs>
              <a:gs pos="100000">
                <a:schemeClr val="bg1">
                  <a:lumMod val="50000"/>
                  <a:tint val="23500"/>
                  <a:satMod val="160000"/>
                </a:schemeClr>
              </a:gs>
            </a:gsLst>
            <a:lin ang="192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5757120" y="1981200"/>
            <a:ext cx="914400" cy="1143000"/>
          </a:xfrm>
          <a:prstGeom prst="straightConnector1">
            <a:avLst/>
          </a:prstGeom>
          <a:ln w="762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3972932" y="4061312"/>
            <a:ext cx="914402" cy="1085660"/>
          </a:xfrm>
          <a:prstGeom prst="straightConnector1">
            <a:avLst/>
          </a:prstGeom>
          <a:ln w="762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6100382" y="2171733"/>
            <a:ext cx="208153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6600" dirty="0"/>
              <a:t>σ</a:t>
            </a:r>
            <a:r>
              <a:rPr lang="en-US" sz="6600" baseline="-25000" dirty="0"/>
              <a:t>macro</a:t>
            </a:r>
            <a:endParaRPr lang="en-GB" sz="6600" baseline="-25000" dirty="0"/>
          </a:p>
        </p:txBody>
      </p:sp>
      <p:sp>
        <p:nvSpPr>
          <p:cNvPr id="12" name="Rectangle 11"/>
          <p:cNvSpPr/>
          <p:nvPr/>
        </p:nvSpPr>
        <p:spPr>
          <a:xfrm>
            <a:off x="4925433" y="3639398"/>
            <a:ext cx="220977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6600" dirty="0"/>
              <a:t>σ</a:t>
            </a:r>
            <a:r>
              <a:rPr lang="en-US" sz="6600" baseline="-25000" dirty="0"/>
              <a:t> macro</a:t>
            </a:r>
            <a:endParaRPr lang="en-GB" sz="6600" dirty="0"/>
          </a:p>
        </p:txBody>
      </p:sp>
      <p:grpSp>
        <p:nvGrpSpPr>
          <p:cNvPr id="9" name="Group 8"/>
          <p:cNvGrpSpPr/>
          <p:nvPr/>
        </p:nvGrpSpPr>
        <p:grpSpPr>
          <a:xfrm>
            <a:off x="-548780" y="3003140"/>
            <a:ext cx="9940134" cy="5059567"/>
            <a:chOff x="-548780" y="3003140"/>
            <a:chExt cx="9940134" cy="5059567"/>
          </a:xfrm>
        </p:grpSpPr>
        <p:sp>
          <p:nvSpPr>
            <p:cNvPr id="11" name="Freeform 10"/>
            <p:cNvSpPr/>
            <p:nvPr/>
          </p:nvSpPr>
          <p:spPr>
            <a:xfrm>
              <a:off x="-548780" y="3003140"/>
              <a:ext cx="9940134" cy="5059567"/>
            </a:xfrm>
            <a:custGeom>
              <a:avLst/>
              <a:gdLst>
                <a:gd name="connsiteX0" fmla="*/ 379039 w 9940134"/>
                <a:gd name="connsiteY0" fmla="*/ 128336 h 5059567"/>
                <a:gd name="connsiteX1" fmla="*/ 379039 w 9940134"/>
                <a:gd name="connsiteY1" fmla="*/ 128336 h 5059567"/>
                <a:gd name="connsiteX2" fmla="*/ 603629 w 9940134"/>
                <a:gd name="connsiteY2" fmla="*/ 336884 h 5059567"/>
                <a:gd name="connsiteX3" fmla="*/ 651755 w 9940134"/>
                <a:gd name="connsiteY3" fmla="*/ 352926 h 5059567"/>
                <a:gd name="connsiteX4" fmla="*/ 764050 w 9940134"/>
                <a:gd name="connsiteY4" fmla="*/ 401052 h 5059567"/>
                <a:gd name="connsiteX5" fmla="*/ 1052808 w 9940134"/>
                <a:gd name="connsiteY5" fmla="*/ 561473 h 5059567"/>
                <a:gd name="connsiteX6" fmla="*/ 1261355 w 9940134"/>
                <a:gd name="connsiteY6" fmla="*/ 705852 h 5059567"/>
                <a:gd name="connsiteX7" fmla="*/ 1421776 w 9940134"/>
                <a:gd name="connsiteY7" fmla="*/ 786063 h 5059567"/>
                <a:gd name="connsiteX8" fmla="*/ 1742618 w 9940134"/>
                <a:gd name="connsiteY8" fmla="*/ 1042736 h 5059567"/>
                <a:gd name="connsiteX9" fmla="*/ 1903039 w 9940134"/>
                <a:gd name="connsiteY9" fmla="*/ 1138989 h 5059567"/>
                <a:gd name="connsiteX10" fmla="*/ 1999292 w 9940134"/>
                <a:gd name="connsiteY10" fmla="*/ 1235242 h 5059567"/>
                <a:gd name="connsiteX11" fmla="*/ 2063460 w 9940134"/>
                <a:gd name="connsiteY11" fmla="*/ 1267326 h 5059567"/>
                <a:gd name="connsiteX12" fmla="*/ 2175755 w 9940134"/>
                <a:gd name="connsiteY12" fmla="*/ 1363578 h 5059567"/>
                <a:gd name="connsiteX13" fmla="*/ 2223881 w 9940134"/>
                <a:gd name="connsiteY13" fmla="*/ 1379621 h 5059567"/>
                <a:gd name="connsiteX14" fmla="*/ 2320134 w 9940134"/>
                <a:gd name="connsiteY14" fmla="*/ 1443789 h 5059567"/>
                <a:gd name="connsiteX15" fmla="*/ 2368260 w 9940134"/>
                <a:gd name="connsiteY15" fmla="*/ 1475873 h 5059567"/>
                <a:gd name="connsiteX16" fmla="*/ 2753271 w 9940134"/>
                <a:gd name="connsiteY16" fmla="*/ 1892968 h 5059567"/>
                <a:gd name="connsiteX17" fmla="*/ 2913692 w 9940134"/>
                <a:gd name="connsiteY17" fmla="*/ 2133600 h 5059567"/>
                <a:gd name="connsiteX18" fmla="*/ 3009944 w 9940134"/>
                <a:gd name="connsiteY18" fmla="*/ 2277978 h 5059567"/>
                <a:gd name="connsiteX19" fmla="*/ 3058071 w 9940134"/>
                <a:gd name="connsiteY19" fmla="*/ 2342147 h 5059567"/>
                <a:gd name="connsiteX20" fmla="*/ 3074113 w 9940134"/>
                <a:gd name="connsiteY20" fmla="*/ 2390273 h 5059567"/>
                <a:gd name="connsiteX21" fmla="*/ 3218492 w 9940134"/>
                <a:gd name="connsiteY21" fmla="*/ 2502568 h 5059567"/>
                <a:gd name="connsiteX22" fmla="*/ 3330786 w 9940134"/>
                <a:gd name="connsiteY22" fmla="*/ 2598821 h 5059567"/>
                <a:gd name="connsiteX23" fmla="*/ 3362871 w 9940134"/>
                <a:gd name="connsiteY23" fmla="*/ 2646947 h 5059567"/>
                <a:gd name="connsiteX24" fmla="*/ 3443081 w 9940134"/>
                <a:gd name="connsiteY24" fmla="*/ 2711115 h 5059567"/>
                <a:gd name="connsiteX25" fmla="*/ 3475165 w 9940134"/>
                <a:gd name="connsiteY25" fmla="*/ 2743200 h 5059567"/>
                <a:gd name="connsiteX26" fmla="*/ 3523292 w 9940134"/>
                <a:gd name="connsiteY26" fmla="*/ 2775284 h 5059567"/>
                <a:gd name="connsiteX27" fmla="*/ 3651629 w 9940134"/>
                <a:gd name="connsiteY27" fmla="*/ 2855494 h 5059567"/>
                <a:gd name="connsiteX28" fmla="*/ 3779965 w 9940134"/>
                <a:gd name="connsiteY28" fmla="*/ 2951747 h 5059567"/>
                <a:gd name="connsiteX29" fmla="*/ 3828092 w 9940134"/>
                <a:gd name="connsiteY29" fmla="*/ 2999873 h 5059567"/>
                <a:gd name="connsiteX30" fmla="*/ 3956429 w 9940134"/>
                <a:gd name="connsiteY30" fmla="*/ 3096126 h 5059567"/>
                <a:gd name="connsiteX31" fmla="*/ 4004555 w 9940134"/>
                <a:gd name="connsiteY31" fmla="*/ 3128210 h 5059567"/>
                <a:gd name="connsiteX32" fmla="*/ 4100808 w 9940134"/>
                <a:gd name="connsiteY32" fmla="*/ 3144252 h 5059567"/>
                <a:gd name="connsiteX33" fmla="*/ 4229144 w 9940134"/>
                <a:gd name="connsiteY33" fmla="*/ 3208421 h 5059567"/>
                <a:gd name="connsiteX34" fmla="*/ 4405608 w 9940134"/>
                <a:gd name="connsiteY34" fmla="*/ 3288631 h 5059567"/>
                <a:gd name="connsiteX35" fmla="*/ 4469776 w 9940134"/>
                <a:gd name="connsiteY35" fmla="*/ 3304673 h 5059567"/>
                <a:gd name="connsiteX36" fmla="*/ 4533944 w 9940134"/>
                <a:gd name="connsiteY36" fmla="*/ 3336757 h 5059567"/>
                <a:gd name="connsiteX37" fmla="*/ 4710408 w 9940134"/>
                <a:gd name="connsiteY37" fmla="*/ 3384884 h 5059567"/>
                <a:gd name="connsiteX38" fmla="*/ 5175629 w 9940134"/>
                <a:gd name="connsiteY38" fmla="*/ 3368842 h 5059567"/>
                <a:gd name="connsiteX39" fmla="*/ 5255839 w 9940134"/>
                <a:gd name="connsiteY39" fmla="*/ 3336757 h 5059567"/>
                <a:gd name="connsiteX40" fmla="*/ 5384176 w 9940134"/>
                <a:gd name="connsiteY40" fmla="*/ 3304673 h 5059567"/>
                <a:gd name="connsiteX41" fmla="*/ 6057944 w 9940134"/>
                <a:gd name="connsiteY41" fmla="*/ 3336757 h 5059567"/>
                <a:gd name="connsiteX42" fmla="*/ 7357355 w 9940134"/>
                <a:gd name="connsiteY42" fmla="*/ 3304673 h 5059567"/>
                <a:gd name="connsiteX43" fmla="*/ 7453608 w 9940134"/>
                <a:gd name="connsiteY43" fmla="*/ 3256547 h 5059567"/>
                <a:gd name="connsiteX44" fmla="*/ 7854660 w 9940134"/>
                <a:gd name="connsiteY44" fmla="*/ 3272589 h 5059567"/>
                <a:gd name="connsiteX45" fmla="*/ 7918829 w 9940134"/>
                <a:gd name="connsiteY45" fmla="*/ 3304673 h 5059567"/>
                <a:gd name="connsiteX46" fmla="*/ 8015081 w 9940134"/>
                <a:gd name="connsiteY46" fmla="*/ 3368842 h 5059567"/>
                <a:gd name="connsiteX47" fmla="*/ 8271755 w 9940134"/>
                <a:gd name="connsiteY47" fmla="*/ 3497178 h 5059567"/>
                <a:gd name="connsiteX48" fmla="*/ 8608639 w 9940134"/>
                <a:gd name="connsiteY48" fmla="*/ 3625515 h 5059567"/>
                <a:gd name="connsiteX49" fmla="*/ 8897397 w 9940134"/>
                <a:gd name="connsiteY49" fmla="*/ 3705726 h 5059567"/>
                <a:gd name="connsiteX50" fmla="*/ 9057818 w 9940134"/>
                <a:gd name="connsiteY50" fmla="*/ 3753852 h 5059567"/>
                <a:gd name="connsiteX51" fmla="*/ 9234281 w 9940134"/>
                <a:gd name="connsiteY51" fmla="*/ 3769894 h 5059567"/>
                <a:gd name="connsiteX52" fmla="*/ 9410744 w 9940134"/>
                <a:gd name="connsiteY52" fmla="*/ 3801978 h 5059567"/>
                <a:gd name="connsiteX53" fmla="*/ 9651376 w 9940134"/>
                <a:gd name="connsiteY53" fmla="*/ 3834063 h 5059567"/>
                <a:gd name="connsiteX54" fmla="*/ 9699502 w 9940134"/>
                <a:gd name="connsiteY54" fmla="*/ 3850105 h 5059567"/>
                <a:gd name="connsiteX55" fmla="*/ 9892008 w 9940134"/>
                <a:gd name="connsiteY55" fmla="*/ 4026568 h 5059567"/>
                <a:gd name="connsiteX56" fmla="*/ 9940134 w 9940134"/>
                <a:gd name="connsiteY56" fmla="*/ 4058652 h 5059567"/>
                <a:gd name="connsiteX57" fmla="*/ 9795755 w 9940134"/>
                <a:gd name="connsiteY57" fmla="*/ 4170947 h 5059567"/>
                <a:gd name="connsiteX58" fmla="*/ 9731586 w 9940134"/>
                <a:gd name="connsiteY58" fmla="*/ 4219073 h 5059567"/>
                <a:gd name="connsiteX59" fmla="*/ 9651376 w 9940134"/>
                <a:gd name="connsiteY59" fmla="*/ 4267200 h 5059567"/>
                <a:gd name="connsiteX60" fmla="*/ 9603250 w 9940134"/>
                <a:gd name="connsiteY60" fmla="*/ 4315326 h 5059567"/>
                <a:gd name="connsiteX61" fmla="*/ 9490955 w 9940134"/>
                <a:gd name="connsiteY61" fmla="*/ 4363452 h 5059567"/>
                <a:gd name="connsiteX62" fmla="*/ 9218239 w 9940134"/>
                <a:gd name="connsiteY62" fmla="*/ 4539915 h 5059567"/>
                <a:gd name="connsiteX63" fmla="*/ 8945523 w 9940134"/>
                <a:gd name="connsiteY63" fmla="*/ 4652210 h 5059567"/>
                <a:gd name="connsiteX64" fmla="*/ 8833229 w 9940134"/>
                <a:gd name="connsiteY64" fmla="*/ 4732421 h 5059567"/>
                <a:gd name="connsiteX65" fmla="*/ 8480302 w 9940134"/>
                <a:gd name="connsiteY65" fmla="*/ 4844715 h 5059567"/>
                <a:gd name="connsiteX66" fmla="*/ 8384050 w 9940134"/>
                <a:gd name="connsiteY66" fmla="*/ 4860757 h 5059567"/>
                <a:gd name="connsiteX67" fmla="*/ 8223629 w 9940134"/>
                <a:gd name="connsiteY67" fmla="*/ 4876800 h 5059567"/>
                <a:gd name="connsiteX68" fmla="*/ 8111334 w 9940134"/>
                <a:gd name="connsiteY68" fmla="*/ 4892842 h 5059567"/>
                <a:gd name="connsiteX69" fmla="*/ 7966955 w 9940134"/>
                <a:gd name="connsiteY69" fmla="*/ 4924926 h 5059567"/>
                <a:gd name="connsiteX70" fmla="*/ 7694239 w 9940134"/>
                <a:gd name="connsiteY70" fmla="*/ 4940968 h 5059567"/>
                <a:gd name="connsiteX71" fmla="*/ 7549860 w 9940134"/>
                <a:gd name="connsiteY71" fmla="*/ 4957010 h 5059567"/>
                <a:gd name="connsiteX72" fmla="*/ 6667544 w 9940134"/>
                <a:gd name="connsiteY72" fmla="*/ 4973052 h 5059567"/>
                <a:gd name="connsiteX73" fmla="*/ 1726576 w 9940134"/>
                <a:gd name="connsiteY73" fmla="*/ 4989094 h 5059567"/>
                <a:gd name="connsiteX74" fmla="*/ 1325523 w 9940134"/>
                <a:gd name="connsiteY74" fmla="*/ 4860757 h 5059567"/>
                <a:gd name="connsiteX75" fmla="*/ 1100934 w 9940134"/>
                <a:gd name="connsiteY75" fmla="*/ 4812631 h 5059567"/>
                <a:gd name="connsiteX76" fmla="*/ 1004681 w 9940134"/>
                <a:gd name="connsiteY76" fmla="*/ 4780547 h 5059567"/>
                <a:gd name="connsiteX77" fmla="*/ 924471 w 9940134"/>
                <a:gd name="connsiteY77" fmla="*/ 4748463 h 5059567"/>
                <a:gd name="connsiteX78" fmla="*/ 699881 w 9940134"/>
                <a:gd name="connsiteY78" fmla="*/ 4700336 h 5059567"/>
                <a:gd name="connsiteX79" fmla="*/ 571544 w 9940134"/>
                <a:gd name="connsiteY79" fmla="*/ 4572000 h 5059567"/>
                <a:gd name="connsiteX80" fmla="*/ 427165 w 9940134"/>
                <a:gd name="connsiteY80" fmla="*/ 4411578 h 5059567"/>
                <a:gd name="connsiteX81" fmla="*/ 362997 w 9940134"/>
                <a:gd name="connsiteY81" fmla="*/ 4315326 h 5059567"/>
                <a:gd name="connsiteX82" fmla="*/ 250702 w 9940134"/>
                <a:gd name="connsiteY82" fmla="*/ 4154905 h 5059567"/>
                <a:gd name="connsiteX83" fmla="*/ 218618 w 9940134"/>
                <a:gd name="connsiteY83" fmla="*/ 4090736 h 5059567"/>
                <a:gd name="connsiteX84" fmla="*/ 186534 w 9940134"/>
                <a:gd name="connsiteY84" fmla="*/ 4042610 h 5059567"/>
                <a:gd name="connsiteX85" fmla="*/ 154450 w 9940134"/>
                <a:gd name="connsiteY85" fmla="*/ 3978442 h 5059567"/>
                <a:gd name="connsiteX86" fmla="*/ 106323 w 9940134"/>
                <a:gd name="connsiteY86" fmla="*/ 3914273 h 5059567"/>
                <a:gd name="connsiteX87" fmla="*/ 74239 w 9940134"/>
                <a:gd name="connsiteY87" fmla="*/ 3850105 h 5059567"/>
                <a:gd name="connsiteX88" fmla="*/ 26113 w 9940134"/>
                <a:gd name="connsiteY88" fmla="*/ 3721768 h 5059567"/>
                <a:gd name="connsiteX89" fmla="*/ 26113 w 9940134"/>
                <a:gd name="connsiteY89" fmla="*/ 1973178 h 5059567"/>
                <a:gd name="connsiteX90" fmla="*/ 42155 w 9940134"/>
                <a:gd name="connsiteY90" fmla="*/ 1892968 h 5059567"/>
                <a:gd name="connsiteX91" fmla="*/ 74239 w 9940134"/>
                <a:gd name="connsiteY91" fmla="*/ 1764631 h 5059567"/>
                <a:gd name="connsiteX92" fmla="*/ 90281 w 9940134"/>
                <a:gd name="connsiteY92" fmla="*/ 1572126 h 5059567"/>
                <a:gd name="connsiteX93" fmla="*/ 106323 w 9940134"/>
                <a:gd name="connsiteY93" fmla="*/ 1507957 h 5059567"/>
                <a:gd name="connsiteX94" fmla="*/ 154450 w 9940134"/>
                <a:gd name="connsiteY94" fmla="*/ 1315452 h 5059567"/>
                <a:gd name="connsiteX95" fmla="*/ 170492 w 9940134"/>
                <a:gd name="connsiteY95" fmla="*/ 1203157 h 5059567"/>
                <a:gd name="connsiteX96" fmla="*/ 186534 w 9940134"/>
                <a:gd name="connsiteY96" fmla="*/ 1106905 h 5059567"/>
                <a:gd name="connsiteX97" fmla="*/ 234660 w 9940134"/>
                <a:gd name="connsiteY97" fmla="*/ 882315 h 5059567"/>
                <a:gd name="connsiteX98" fmla="*/ 250702 w 9940134"/>
                <a:gd name="connsiteY98" fmla="*/ 737936 h 5059567"/>
                <a:gd name="connsiteX99" fmla="*/ 266744 w 9940134"/>
                <a:gd name="connsiteY99" fmla="*/ 673768 h 5059567"/>
                <a:gd name="connsiteX100" fmla="*/ 298829 w 9940134"/>
                <a:gd name="connsiteY100" fmla="*/ 529389 h 5059567"/>
                <a:gd name="connsiteX101" fmla="*/ 314871 w 9940134"/>
                <a:gd name="connsiteY101" fmla="*/ 352926 h 5059567"/>
                <a:gd name="connsiteX102" fmla="*/ 330913 w 9940134"/>
                <a:gd name="connsiteY102" fmla="*/ 272715 h 5059567"/>
                <a:gd name="connsiteX103" fmla="*/ 346955 w 9940134"/>
                <a:gd name="connsiteY103" fmla="*/ 80210 h 5059567"/>
                <a:gd name="connsiteX104" fmla="*/ 395081 w 9940134"/>
                <a:gd name="connsiteY104" fmla="*/ 64168 h 5059567"/>
                <a:gd name="connsiteX105" fmla="*/ 491334 w 9940134"/>
                <a:gd name="connsiteY105" fmla="*/ 0 h 5059567"/>
                <a:gd name="connsiteX106" fmla="*/ 523418 w 9940134"/>
                <a:gd name="connsiteY106" fmla="*/ 16042 h 5059567"/>
                <a:gd name="connsiteX107" fmla="*/ 555502 w 9940134"/>
                <a:gd name="connsiteY107" fmla="*/ 288757 h 5059567"/>
                <a:gd name="connsiteX108" fmla="*/ 523418 w 9940134"/>
                <a:gd name="connsiteY108" fmla="*/ 304800 h 505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</a:cxnLst>
              <a:rect l="l" t="t" r="r" b="b"/>
              <a:pathLst>
                <a:path w="9940134" h="5059567">
                  <a:moveTo>
                    <a:pt x="379039" y="128336"/>
                  </a:moveTo>
                  <a:lnTo>
                    <a:pt x="379039" y="128336"/>
                  </a:lnTo>
                  <a:cubicBezTo>
                    <a:pt x="400389" y="149686"/>
                    <a:pt x="525398" y="297769"/>
                    <a:pt x="603629" y="336884"/>
                  </a:cubicBezTo>
                  <a:cubicBezTo>
                    <a:pt x="618754" y="344446"/>
                    <a:pt x="636630" y="345364"/>
                    <a:pt x="651755" y="352926"/>
                  </a:cubicBezTo>
                  <a:cubicBezTo>
                    <a:pt x="762539" y="408318"/>
                    <a:pt x="630502" y="367665"/>
                    <a:pt x="764050" y="401052"/>
                  </a:cubicBezTo>
                  <a:cubicBezTo>
                    <a:pt x="860303" y="454526"/>
                    <a:pt x="962277" y="498798"/>
                    <a:pt x="1052808" y="561473"/>
                  </a:cubicBezTo>
                  <a:cubicBezTo>
                    <a:pt x="1122324" y="609599"/>
                    <a:pt x="1189133" y="661891"/>
                    <a:pt x="1261355" y="705852"/>
                  </a:cubicBezTo>
                  <a:cubicBezTo>
                    <a:pt x="1312424" y="736937"/>
                    <a:pt x="1372798" y="751778"/>
                    <a:pt x="1421776" y="786063"/>
                  </a:cubicBezTo>
                  <a:cubicBezTo>
                    <a:pt x="1533977" y="864604"/>
                    <a:pt x="1625177" y="972271"/>
                    <a:pt x="1742618" y="1042736"/>
                  </a:cubicBezTo>
                  <a:cubicBezTo>
                    <a:pt x="1796092" y="1074820"/>
                    <a:pt x="1853151" y="1101573"/>
                    <a:pt x="1903039" y="1138989"/>
                  </a:cubicBezTo>
                  <a:cubicBezTo>
                    <a:pt x="1939338" y="1166214"/>
                    <a:pt x="1963861" y="1206897"/>
                    <a:pt x="1999292" y="1235242"/>
                  </a:cubicBezTo>
                  <a:cubicBezTo>
                    <a:pt x="2017966" y="1250181"/>
                    <a:pt x="2044329" y="1252978"/>
                    <a:pt x="2063460" y="1267326"/>
                  </a:cubicBezTo>
                  <a:cubicBezTo>
                    <a:pt x="2142403" y="1326532"/>
                    <a:pt x="2101733" y="1326566"/>
                    <a:pt x="2175755" y="1363578"/>
                  </a:cubicBezTo>
                  <a:cubicBezTo>
                    <a:pt x="2190880" y="1371140"/>
                    <a:pt x="2209099" y="1371409"/>
                    <a:pt x="2223881" y="1379621"/>
                  </a:cubicBezTo>
                  <a:cubicBezTo>
                    <a:pt x="2257589" y="1398348"/>
                    <a:pt x="2288050" y="1422400"/>
                    <a:pt x="2320134" y="1443789"/>
                  </a:cubicBezTo>
                  <a:cubicBezTo>
                    <a:pt x="2336176" y="1454484"/>
                    <a:pt x="2354627" y="1462240"/>
                    <a:pt x="2368260" y="1475873"/>
                  </a:cubicBezTo>
                  <a:cubicBezTo>
                    <a:pt x="2459142" y="1566755"/>
                    <a:pt x="2704274" y="1804773"/>
                    <a:pt x="2753271" y="1892968"/>
                  </a:cubicBezTo>
                  <a:cubicBezTo>
                    <a:pt x="2910835" y="2176585"/>
                    <a:pt x="2754941" y="1917122"/>
                    <a:pt x="2913692" y="2133600"/>
                  </a:cubicBezTo>
                  <a:cubicBezTo>
                    <a:pt x="2947897" y="2180243"/>
                    <a:pt x="2975240" y="2231706"/>
                    <a:pt x="3009944" y="2277978"/>
                  </a:cubicBezTo>
                  <a:lnTo>
                    <a:pt x="3058071" y="2342147"/>
                  </a:lnTo>
                  <a:cubicBezTo>
                    <a:pt x="3063418" y="2358189"/>
                    <a:pt x="3063731" y="2376925"/>
                    <a:pt x="3074113" y="2390273"/>
                  </a:cubicBezTo>
                  <a:cubicBezTo>
                    <a:pt x="3149860" y="2487663"/>
                    <a:pt x="3139418" y="2476210"/>
                    <a:pt x="3218492" y="2502568"/>
                  </a:cubicBezTo>
                  <a:cubicBezTo>
                    <a:pt x="3346616" y="2673400"/>
                    <a:pt x="3183985" y="2476487"/>
                    <a:pt x="3330786" y="2598821"/>
                  </a:cubicBezTo>
                  <a:cubicBezTo>
                    <a:pt x="3345598" y="2611164"/>
                    <a:pt x="3349238" y="2633314"/>
                    <a:pt x="3362871" y="2646947"/>
                  </a:cubicBezTo>
                  <a:cubicBezTo>
                    <a:pt x="3387082" y="2671158"/>
                    <a:pt x="3417084" y="2688832"/>
                    <a:pt x="3443081" y="2711115"/>
                  </a:cubicBezTo>
                  <a:cubicBezTo>
                    <a:pt x="3454565" y="2720958"/>
                    <a:pt x="3463355" y="2733752"/>
                    <a:pt x="3475165" y="2743200"/>
                  </a:cubicBezTo>
                  <a:cubicBezTo>
                    <a:pt x="3490220" y="2755244"/>
                    <a:pt x="3507603" y="2764078"/>
                    <a:pt x="3523292" y="2775284"/>
                  </a:cubicBezTo>
                  <a:cubicBezTo>
                    <a:pt x="3620477" y="2844701"/>
                    <a:pt x="3551126" y="2805243"/>
                    <a:pt x="3651629" y="2855494"/>
                  </a:cubicBezTo>
                  <a:cubicBezTo>
                    <a:pt x="3765306" y="2969174"/>
                    <a:pt x="3620511" y="2832158"/>
                    <a:pt x="3779965" y="2951747"/>
                  </a:cubicBezTo>
                  <a:cubicBezTo>
                    <a:pt x="3798115" y="2965359"/>
                    <a:pt x="3810533" y="2985507"/>
                    <a:pt x="3828092" y="2999873"/>
                  </a:cubicBezTo>
                  <a:cubicBezTo>
                    <a:pt x="3869479" y="3033735"/>
                    <a:pt x="3911936" y="3066464"/>
                    <a:pt x="3956429" y="3096126"/>
                  </a:cubicBezTo>
                  <a:cubicBezTo>
                    <a:pt x="3972471" y="3106821"/>
                    <a:pt x="3986264" y="3122113"/>
                    <a:pt x="4004555" y="3128210"/>
                  </a:cubicBezTo>
                  <a:cubicBezTo>
                    <a:pt x="4035413" y="3138496"/>
                    <a:pt x="4068724" y="3138905"/>
                    <a:pt x="4100808" y="3144252"/>
                  </a:cubicBezTo>
                  <a:cubicBezTo>
                    <a:pt x="4297849" y="3262477"/>
                    <a:pt x="4095941" y="3149219"/>
                    <a:pt x="4229144" y="3208421"/>
                  </a:cubicBezTo>
                  <a:cubicBezTo>
                    <a:pt x="4327310" y="3252051"/>
                    <a:pt x="4311232" y="3257173"/>
                    <a:pt x="4405608" y="3288631"/>
                  </a:cubicBezTo>
                  <a:cubicBezTo>
                    <a:pt x="4426524" y="3295603"/>
                    <a:pt x="4449132" y="3296932"/>
                    <a:pt x="4469776" y="3304673"/>
                  </a:cubicBezTo>
                  <a:cubicBezTo>
                    <a:pt x="4492167" y="3313070"/>
                    <a:pt x="4511740" y="3327875"/>
                    <a:pt x="4533944" y="3336757"/>
                  </a:cubicBezTo>
                  <a:cubicBezTo>
                    <a:pt x="4615361" y="3369324"/>
                    <a:pt x="4629850" y="3368773"/>
                    <a:pt x="4710408" y="3384884"/>
                  </a:cubicBezTo>
                  <a:cubicBezTo>
                    <a:pt x="4865482" y="3379537"/>
                    <a:pt x="5021064" y="3382480"/>
                    <a:pt x="5175629" y="3368842"/>
                  </a:cubicBezTo>
                  <a:cubicBezTo>
                    <a:pt x="5204314" y="3366311"/>
                    <a:pt x="5228257" y="3345032"/>
                    <a:pt x="5255839" y="3336757"/>
                  </a:cubicBezTo>
                  <a:cubicBezTo>
                    <a:pt x="5643066" y="3220587"/>
                    <a:pt x="5130065" y="3389377"/>
                    <a:pt x="5384176" y="3304673"/>
                  </a:cubicBezTo>
                  <a:cubicBezTo>
                    <a:pt x="5608765" y="3315368"/>
                    <a:pt x="5833108" y="3334835"/>
                    <a:pt x="6057944" y="3336757"/>
                  </a:cubicBezTo>
                  <a:cubicBezTo>
                    <a:pt x="7139316" y="3345999"/>
                    <a:pt x="6877985" y="3384567"/>
                    <a:pt x="7357355" y="3304673"/>
                  </a:cubicBezTo>
                  <a:cubicBezTo>
                    <a:pt x="7389439" y="3288631"/>
                    <a:pt x="7420828" y="3271116"/>
                    <a:pt x="7453608" y="3256547"/>
                  </a:cubicBezTo>
                  <a:cubicBezTo>
                    <a:pt x="7580553" y="3200128"/>
                    <a:pt x="7717145" y="3260088"/>
                    <a:pt x="7854660" y="3272589"/>
                  </a:cubicBezTo>
                  <a:cubicBezTo>
                    <a:pt x="7876050" y="3283284"/>
                    <a:pt x="7898323" y="3292369"/>
                    <a:pt x="7918829" y="3304673"/>
                  </a:cubicBezTo>
                  <a:cubicBezTo>
                    <a:pt x="7951894" y="3324512"/>
                    <a:pt x="7981229" y="3350377"/>
                    <a:pt x="8015081" y="3368842"/>
                  </a:cubicBezTo>
                  <a:cubicBezTo>
                    <a:pt x="8099058" y="3414647"/>
                    <a:pt x="8182603" y="3462508"/>
                    <a:pt x="8271755" y="3497178"/>
                  </a:cubicBezTo>
                  <a:cubicBezTo>
                    <a:pt x="8576273" y="3615602"/>
                    <a:pt x="8462538" y="3576815"/>
                    <a:pt x="8608639" y="3625515"/>
                  </a:cubicBezTo>
                  <a:cubicBezTo>
                    <a:pt x="8704929" y="3721808"/>
                    <a:pt x="8610584" y="3639539"/>
                    <a:pt x="8897397" y="3705726"/>
                  </a:cubicBezTo>
                  <a:cubicBezTo>
                    <a:pt x="8951795" y="3718279"/>
                    <a:pt x="9002976" y="3743406"/>
                    <a:pt x="9057818" y="3753852"/>
                  </a:cubicBezTo>
                  <a:cubicBezTo>
                    <a:pt x="9115838" y="3764903"/>
                    <a:pt x="9175759" y="3761914"/>
                    <a:pt x="9234281" y="3769894"/>
                  </a:cubicBezTo>
                  <a:cubicBezTo>
                    <a:pt x="9293518" y="3777972"/>
                    <a:pt x="9351654" y="3792887"/>
                    <a:pt x="9410744" y="3801978"/>
                  </a:cubicBezTo>
                  <a:cubicBezTo>
                    <a:pt x="9490724" y="3814283"/>
                    <a:pt x="9571165" y="3823368"/>
                    <a:pt x="9651376" y="3834063"/>
                  </a:cubicBezTo>
                  <a:cubicBezTo>
                    <a:pt x="9667418" y="3839410"/>
                    <a:pt x="9684820" y="3841715"/>
                    <a:pt x="9699502" y="3850105"/>
                  </a:cubicBezTo>
                  <a:cubicBezTo>
                    <a:pt x="9828767" y="3923970"/>
                    <a:pt x="9706985" y="3903219"/>
                    <a:pt x="9892008" y="4026568"/>
                  </a:cubicBezTo>
                  <a:lnTo>
                    <a:pt x="9940134" y="4058652"/>
                  </a:lnTo>
                  <a:cubicBezTo>
                    <a:pt x="9842168" y="4156618"/>
                    <a:pt x="9949252" y="4055826"/>
                    <a:pt x="9795755" y="4170947"/>
                  </a:cubicBezTo>
                  <a:cubicBezTo>
                    <a:pt x="9774365" y="4186989"/>
                    <a:pt x="9753832" y="4204242"/>
                    <a:pt x="9731586" y="4219073"/>
                  </a:cubicBezTo>
                  <a:cubicBezTo>
                    <a:pt x="9705643" y="4236369"/>
                    <a:pt x="9676320" y="4248492"/>
                    <a:pt x="9651376" y="4267200"/>
                  </a:cubicBezTo>
                  <a:cubicBezTo>
                    <a:pt x="9633227" y="4280812"/>
                    <a:pt x="9621711" y="4302140"/>
                    <a:pt x="9603250" y="4315326"/>
                  </a:cubicBezTo>
                  <a:cubicBezTo>
                    <a:pt x="9462517" y="4415849"/>
                    <a:pt x="9605212" y="4296802"/>
                    <a:pt x="9490955" y="4363452"/>
                  </a:cubicBezTo>
                  <a:cubicBezTo>
                    <a:pt x="9423306" y="4402914"/>
                    <a:pt x="9292095" y="4502987"/>
                    <a:pt x="9218239" y="4539915"/>
                  </a:cubicBezTo>
                  <a:cubicBezTo>
                    <a:pt x="9044528" y="4626771"/>
                    <a:pt x="9135276" y="4588959"/>
                    <a:pt x="8945523" y="4652210"/>
                  </a:cubicBezTo>
                  <a:cubicBezTo>
                    <a:pt x="8908092" y="4678947"/>
                    <a:pt x="8874372" y="4711849"/>
                    <a:pt x="8833229" y="4732421"/>
                  </a:cubicBezTo>
                  <a:cubicBezTo>
                    <a:pt x="8700871" y="4798600"/>
                    <a:pt x="8616498" y="4817476"/>
                    <a:pt x="8480302" y="4844715"/>
                  </a:cubicBezTo>
                  <a:cubicBezTo>
                    <a:pt x="8448407" y="4851094"/>
                    <a:pt x="8416325" y="4856722"/>
                    <a:pt x="8384050" y="4860757"/>
                  </a:cubicBezTo>
                  <a:cubicBezTo>
                    <a:pt x="8330725" y="4867423"/>
                    <a:pt x="8277001" y="4870521"/>
                    <a:pt x="8223629" y="4876800"/>
                  </a:cubicBezTo>
                  <a:cubicBezTo>
                    <a:pt x="8186076" y="4881218"/>
                    <a:pt x="8148498" y="4885874"/>
                    <a:pt x="8111334" y="4892842"/>
                  </a:cubicBezTo>
                  <a:cubicBezTo>
                    <a:pt x="8062878" y="4901927"/>
                    <a:pt x="8015930" y="4919275"/>
                    <a:pt x="7966955" y="4924926"/>
                  </a:cubicBezTo>
                  <a:cubicBezTo>
                    <a:pt x="7876493" y="4935364"/>
                    <a:pt x="7785033" y="4933984"/>
                    <a:pt x="7694239" y="4940968"/>
                  </a:cubicBezTo>
                  <a:cubicBezTo>
                    <a:pt x="7645959" y="4944682"/>
                    <a:pt x="7598259" y="4955498"/>
                    <a:pt x="7549860" y="4957010"/>
                  </a:cubicBezTo>
                  <a:cubicBezTo>
                    <a:pt x="7255850" y="4966198"/>
                    <a:pt x="6961649" y="4967705"/>
                    <a:pt x="6667544" y="4973052"/>
                  </a:cubicBezTo>
                  <a:cubicBezTo>
                    <a:pt x="4830815" y="5084368"/>
                    <a:pt x="4979858" y="5086692"/>
                    <a:pt x="1726576" y="4989094"/>
                  </a:cubicBezTo>
                  <a:cubicBezTo>
                    <a:pt x="1586277" y="4984885"/>
                    <a:pt x="1463975" y="4883832"/>
                    <a:pt x="1325523" y="4860757"/>
                  </a:cubicBezTo>
                  <a:cubicBezTo>
                    <a:pt x="1221158" y="4843363"/>
                    <a:pt x="1212858" y="4844609"/>
                    <a:pt x="1100934" y="4812631"/>
                  </a:cubicBezTo>
                  <a:cubicBezTo>
                    <a:pt x="1068415" y="4803340"/>
                    <a:pt x="1036465" y="4792105"/>
                    <a:pt x="1004681" y="4780547"/>
                  </a:cubicBezTo>
                  <a:cubicBezTo>
                    <a:pt x="977618" y="4770706"/>
                    <a:pt x="952159" y="4756374"/>
                    <a:pt x="924471" y="4748463"/>
                  </a:cubicBezTo>
                  <a:cubicBezTo>
                    <a:pt x="880126" y="4735793"/>
                    <a:pt x="758388" y="4712037"/>
                    <a:pt x="699881" y="4700336"/>
                  </a:cubicBezTo>
                  <a:lnTo>
                    <a:pt x="571544" y="4572000"/>
                  </a:lnTo>
                  <a:cubicBezTo>
                    <a:pt x="499442" y="4499898"/>
                    <a:pt x="485688" y="4492047"/>
                    <a:pt x="427165" y="4411578"/>
                  </a:cubicBezTo>
                  <a:cubicBezTo>
                    <a:pt x="404485" y="4380393"/>
                    <a:pt x="385110" y="4346916"/>
                    <a:pt x="362997" y="4315326"/>
                  </a:cubicBezTo>
                  <a:cubicBezTo>
                    <a:pt x="301582" y="4227590"/>
                    <a:pt x="315500" y="4262902"/>
                    <a:pt x="250702" y="4154905"/>
                  </a:cubicBezTo>
                  <a:cubicBezTo>
                    <a:pt x="238398" y="4134399"/>
                    <a:pt x="230483" y="4111499"/>
                    <a:pt x="218618" y="4090736"/>
                  </a:cubicBezTo>
                  <a:cubicBezTo>
                    <a:pt x="209052" y="4073996"/>
                    <a:pt x="196100" y="4059350"/>
                    <a:pt x="186534" y="4042610"/>
                  </a:cubicBezTo>
                  <a:cubicBezTo>
                    <a:pt x="174669" y="4021847"/>
                    <a:pt x="167124" y="3998721"/>
                    <a:pt x="154450" y="3978442"/>
                  </a:cubicBezTo>
                  <a:cubicBezTo>
                    <a:pt x="140279" y="3955769"/>
                    <a:pt x="120494" y="3936946"/>
                    <a:pt x="106323" y="3914273"/>
                  </a:cubicBezTo>
                  <a:cubicBezTo>
                    <a:pt x="93649" y="3893994"/>
                    <a:pt x="83951" y="3871958"/>
                    <a:pt x="74239" y="3850105"/>
                  </a:cubicBezTo>
                  <a:cubicBezTo>
                    <a:pt x="48664" y="3792561"/>
                    <a:pt x="43751" y="3774683"/>
                    <a:pt x="26113" y="3721768"/>
                  </a:cubicBezTo>
                  <a:cubicBezTo>
                    <a:pt x="-14716" y="2986848"/>
                    <a:pt x="-2130" y="3328852"/>
                    <a:pt x="26113" y="1973178"/>
                  </a:cubicBezTo>
                  <a:cubicBezTo>
                    <a:pt x="26681" y="1945918"/>
                    <a:pt x="36024" y="1919536"/>
                    <a:pt x="42155" y="1892968"/>
                  </a:cubicBezTo>
                  <a:cubicBezTo>
                    <a:pt x="52070" y="1850002"/>
                    <a:pt x="63544" y="1807410"/>
                    <a:pt x="74239" y="1764631"/>
                  </a:cubicBezTo>
                  <a:cubicBezTo>
                    <a:pt x="79586" y="1700463"/>
                    <a:pt x="82294" y="1636020"/>
                    <a:pt x="90281" y="1572126"/>
                  </a:cubicBezTo>
                  <a:cubicBezTo>
                    <a:pt x="93016" y="1550248"/>
                    <a:pt x="101999" y="1529577"/>
                    <a:pt x="106323" y="1507957"/>
                  </a:cubicBezTo>
                  <a:cubicBezTo>
                    <a:pt x="138725" y="1345945"/>
                    <a:pt x="100849" y="1476250"/>
                    <a:pt x="154450" y="1315452"/>
                  </a:cubicBezTo>
                  <a:cubicBezTo>
                    <a:pt x="159797" y="1278020"/>
                    <a:pt x="164742" y="1240529"/>
                    <a:pt x="170492" y="1203157"/>
                  </a:cubicBezTo>
                  <a:cubicBezTo>
                    <a:pt x="175438" y="1171009"/>
                    <a:pt x="182235" y="1139146"/>
                    <a:pt x="186534" y="1106905"/>
                  </a:cubicBezTo>
                  <a:cubicBezTo>
                    <a:pt x="211523" y="919489"/>
                    <a:pt x="181163" y="1016059"/>
                    <a:pt x="234660" y="882315"/>
                  </a:cubicBezTo>
                  <a:cubicBezTo>
                    <a:pt x="240007" y="834189"/>
                    <a:pt x="243339" y="785795"/>
                    <a:pt x="250702" y="737936"/>
                  </a:cubicBezTo>
                  <a:cubicBezTo>
                    <a:pt x="254054" y="716145"/>
                    <a:pt x="261786" y="695251"/>
                    <a:pt x="266744" y="673768"/>
                  </a:cubicBezTo>
                  <a:cubicBezTo>
                    <a:pt x="277830" y="625730"/>
                    <a:pt x="288134" y="577515"/>
                    <a:pt x="298829" y="529389"/>
                  </a:cubicBezTo>
                  <a:cubicBezTo>
                    <a:pt x="304176" y="470568"/>
                    <a:pt x="307545" y="411533"/>
                    <a:pt x="314871" y="352926"/>
                  </a:cubicBezTo>
                  <a:cubicBezTo>
                    <a:pt x="318253" y="325870"/>
                    <a:pt x="327727" y="299795"/>
                    <a:pt x="330913" y="272715"/>
                  </a:cubicBezTo>
                  <a:cubicBezTo>
                    <a:pt x="338436" y="208765"/>
                    <a:pt x="328019" y="141753"/>
                    <a:pt x="346955" y="80210"/>
                  </a:cubicBezTo>
                  <a:cubicBezTo>
                    <a:pt x="351928" y="64048"/>
                    <a:pt x="379039" y="69515"/>
                    <a:pt x="395081" y="64168"/>
                  </a:cubicBezTo>
                  <a:cubicBezTo>
                    <a:pt x="424016" y="35233"/>
                    <a:pt x="444902" y="0"/>
                    <a:pt x="491334" y="0"/>
                  </a:cubicBezTo>
                  <a:cubicBezTo>
                    <a:pt x="503291" y="0"/>
                    <a:pt x="512723" y="10695"/>
                    <a:pt x="523418" y="16042"/>
                  </a:cubicBezTo>
                  <a:lnTo>
                    <a:pt x="555502" y="288757"/>
                  </a:lnTo>
                  <a:lnTo>
                    <a:pt x="523418" y="304800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5790800" y="5608048"/>
              <a:ext cx="1143799" cy="1010653"/>
            </a:xfrm>
            <a:custGeom>
              <a:avLst/>
              <a:gdLst>
                <a:gd name="connsiteX0" fmla="*/ 160421 w 1143799"/>
                <a:gd name="connsiteY0" fmla="*/ 914400 h 1010653"/>
                <a:gd name="connsiteX1" fmla="*/ 160421 w 1143799"/>
                <a:gd name="connsiteY1" fmla="*/ 914400 h 1010653"/>
                <a:gd name="connsiteX2" fmla="*/ 208548 w 1143799"/>
                <a:gd name="connsiteY2" fmla="*/ 786064 h 1010653"/>
                <a:gd name="connsiteX3" fmla="*/ 192505 w 1143799"/>
                <a:gd name="connsiteY3" fmla="*/ 721895 h 1010653"/>
                <a:gd name="connsiteX4" fmla="*/ 144379 w 1143799"/>
                <a:gd name="connsiteY4" fmla="*/ 545432 h 1010653"/>
                <a:gd name="connsiteX5" fmla="*/ 96253 w 1143799"/>
                <a:gd name="connsiteY5" fmla="*/ 385011 h 1010653"/>
                <a:gd name="connsiteX6" fmla="*/ 0 w 1143799"/>
                <a:gd name="connsiteY6" fmla="*/ 320842 h 1010653"/>
                <a:gd name="connsiteX7" fmla="*/ 48126 w 1143799"/>
                <a:gd name="connsiteY7" fmla="*/ 288758 h 1010653"/>
                <a:gd name="connsiteX8" fmla="*/ 256674 w 1143799"/>
                <a:gd name="connsiteY8" fmla="*/ 304800 h 1010653"/>
                <a:gd name="connsiteX9" fmla="*/ 272716 w 1143799"/>
                <a:gd name="connsiteY9" fmla="*/ 352927 h 1010653"/>
                <a:gd name="connsiteX10" fmla="*/ 304800 w 1143799"/>
                <a:gd name="connsiteY10" fmla="*/ 401053 h 1010653"/>
                <a:gd name="connsiteX11" fmla="*/ 320842 w 1143799"/>
                <a:gd name="connsiteY11" fmla="*/ 449179 h 1010653"/>
                <a:gd name="connsiteX12" fmla="*/ 352926 w 1143799"/>
                <a:gd name="connsiteY12" fmla="*/ 513348 h 1010653"/>
                <a:gd name="connsiteX13" fmla="*/ 368969 w 1143799"/>
                <a:gd name="connsiteY13" fmla="*/ 625642 h 1010653"/>
                <a:gd name="connsiteX14" fmla="*/ 385011 w 1143799"/>
                <a:gd name="connsiteY14" fmla="*/ 561474 h 1010653"/>
                <a:gd name="connsiteX15" fmla="*/ 401053 w 1143799"/>
                <a:gd name="connsiteY15" fmla="*/ 272716 h 1010653"/>
                <a:gd name="connsiteX16" fmla="*/ 417095 w 1143799"/>
                <a:gd name="connsiteY16" fmla="*/ 208548 h 1010653"/>
                <a:gd name="connsiteX17" fmla="*/ 465221 w 1143799"/>
                <a:gd name="connsiteY17" fmla="*/ 144379 h 1010653"/>
                <a:gd name="connsiteX18" fmla="*/ 497305 w 1143799"/>
                <a:gd name="connsiteY18" fmla="*/ 32085 h 1010653"/>
                <a:gd name="connsiteX19" fmla="*/ 529390 w 1143799"/>
                <a:gd name="connsiteY19" fmla="*/ 0 h 1010653"/>
                <a:gd name="connsiteX20" fmla="*/ 577516 w 1143799"/>
                <a:gd name="connsiteY20" fmla="*/ 192506 h 1010653"/>
                <a:gd name="connsiteX21" fmla="*/ 593558 w 1143799"/>
                <a:gd name="connsiteY21" fmla="*/ 240632 h 1010653"/>
                <a:gd name="connsiteX22" fmla="*/ 609600 w 1143799"/>
                <a:gd name="connsiteY22" fmla="*/ 320842 h 1010653"/>
                <a:gd name="connsiteX23" fmla="*/ 625642 w 1143799"/>
                <a:gd name="connsiteY23" fmla="*/ 385011 h 1010653"/>
                <a:gd name="connsiteX24" fmla="*/ 641684 w 1143799"/>
                <a:gd name="connsiteY24" fmla="*/ 561474 h 1010653"/>
                <a:gd name="connsiteX25" fmla="*/ 657726 w 1143799"/>
                <a:gd name="connsiteY25" fmla="*/ 641685 h 1010653"/>
                <a:gd name="connsiteX26" fmla="*/ 689811 w 1143799"/>
                <a:gd name="connsiteY26" fmla="*/ 818148 h 1010653"/>
                <a:gd name="connsiteX27" fmla="*/ 737937 w 1143799"/>
                <a:gd name="connsiteY27" fmla="*/ 770021 h 1010653"/>
                <a:gd name="connsiteX28" fmla="*/ 753979 w 1143799"/>
                <a:gd name="connsiteY28" fmla="*/ 721895 h 1010653"/>
                <a:gd name="connsiteX29" fmla="*/ 786063 w 1143799"/>
                <a:gd name="connsiteY29" fmla="*/ 593558 h 1010653"/>
                <a:gd name="connsiteX30" fmla="*/ 818148 w 1143799"/>
                <a:gd name="connsiteY30" fmla="*/ 545432 h 1010653"/>
                <a:gd name="connsiteX31" fmla="*/ 850232 w 1143799"/>
                <a:gd name="connsiteY31" fmla="*/ 449179 h 1010653"/>
                <a:gd name="connsiteX32" fmla="*/ 898358 w 1143799"/>
                <a:gd name="connsiteY32" fmla="*/ 401053 h 1010653"/>
                <a:gd name="connsiteX33" fmla="*/ 946484 w 1143799"/>
                <a:gd name="connsiteY33" fmla="*/ 320842 h 1010653"/>
                <a:gd name="connsiteX34" fmla="*/ 978569 w 1143799"/>
                <a:gd name="connsiteY34" fmla="*/ 288758 h 1010653"/>
                <a:gd name="connsiteX35" fmla="*/ 1058779 w 1143799"/>
                <a:gd name="connsiteY35" fmla="*/ 192506 h 1010653"/>
                <a:gd name="connsiteX36" fmla="*/ 1138990 w 1143799"/>
                <a:gd name="connsiteY36" fmla="*/ 208548 h 1010653"/>
                <a:gd name="connsiteX37" fmla="*/ 1074821 w 1143799"/>
                <a:gd name="connsiteY37" fmla="*/ 513348 h 1010653"/>
                <a:gd name="connsiteX38" fmla="*/ 1026695 w 1143799"/>
                <a:gd name="connsiteY38" fmla="*/ 577516 h 1010653"/>
                <a:gd name="connsiteX39" fmla="*/ 1010653 w 1143799"/>
                <a:gd name="connsiteY39" fmla="*/ 625642 h 1010653"/>
                <a:gd name="connsiteX40" fmla="*/ 946484 w 1143799"/>
                <a:gd name="connsiteY40" fmla="*/ 689811 h 1010653"/>
                <a:gd name="connsiteX41" fmla="*/ 930442 w 1143799"/>
                <a:gd name="connsiteY41" fmla="*/ 737937 h 1010653"/>
                <a:gd name="connsiteX42" fmla="*/ 834190 w 1143799"/>
                <a:gd name="connsiteY42" fmla="*/ 866274 h 1010653"/>
                <a:gd name="connsiteX43" fmla="*/ 818148 w 1143799"/>
                <a:gd name="connsiteY43" fmla="*/ 930442 h 1010653"/>
                <a:gd name="connsiteX44" fmla="*/ 786063 w 1143799"/>
                <a:gd name="connsiteY44" fmla="*/ 1010653 h 1010653"/>
                <a:gd name="connsiteX45" fmla="*/ 160421 w 1143799"/>
                <a:gd name="connsiteY45" fmla="*/ 914400 h 1010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143799" h="1010653">
                  <a:moveTo>
                    <a:pt x="160421" y="914400"/>
                  </a:moveTo>
                  <a:lnTo>
                    <a:pt x="160421" y="914400"/>
                  </a:lnTo>
                  <a:cubicBezTo>
                    <a:pt x="176463" y="871621"/>
                    <a:pt x="201037" y="831130"/>
                    <a:pt x="208548" y="786064"/>
                  </a:cubicBezTo>
                  <a:cubicBezTo>
                    <a:pt x="212173" y="764316"/>
                    <a:pt x="196130" y="743643"/>
                    <a:pt x="192505" y="721895"/>
                  </a:cubicBezTo>
                  <a:cubicBezTo>
                    <a:pt x="165878" y="562136"/>
                    <a:pt x="204041" y="634926"/>
                    <a:pt x="144379" y="545432"/>
                  </a:cubicBezTo>
                  <a:cubicBezTo>
                    <a:pt x="136228" y="488377"/>
                    <a:pt x="143897" y="426700"/>
                    <a:pt x="96253" y="385011"/>
                  </a:cubicBezTo>
                  <a:cubicBezTo>
                    <a:pt x="67233" y="359619"/>
                    <a:pt x="0" y="320842"/>
                    <a:pt x="0" y="320842"/>
                  </a:cubicBezTo>
                  <a:cubicBezTo>
                    <a:pt x="16042" y="310147"/>
                    <a:pt x="28883" y="289961"/>
                    <a:pt x="48126" y="288758"/>
                  </a:cubicBezTo>
                  <a:cubicBezTo>
                    <a:pt x="117712" y="284409"/>
                    <a:pt x="189635" y="285646"/>
                    <a:pt x="256674" y="304800"/>
                  </a:cubicBezTo>
                  <a:cubicBezTo>
                    <a:pt x="272933" y="309446"/>
                    <a:pt x="265154" y="337802"/>
                    <a:pt x="272716" y="352927"/>
                  </a:cubicBezTo>
                  <a:cubicBezTo>
                    <a:pt x="281338" y="370172"/>
                    <a:pt x="296178" y="383808"/>
                    <a:pt x="304800" y="401053"/>
                  </a:cubicBezTo>
                  <a:cubicBezTo>
                    <a:pt x="312362" y="416178"/>
                    <a:pt x="314181" y="433636"/>
                    <a:pt x="320842" y="449179"/>
                  </a:cubicBezTo>
                  <a:cubicBezTo>
                    <a:pt x="330262" y="471160"/>
                    <a:pt x="342231" y="491958"/>
                    <a:pt x="352926" y="513348"/>
                  </a:cubicBezTo>
                  <a:cubicBezTo>
                    <a:pt x="358274" y="550779"/>
                    <a:pt x="347995" y="594181"/>
                    <a:pt x="368969" y="625642"/>
                  </a:cubicBezTo>
                  <a:cubicBezTo>
                    <a:pt x="381199" y="643987"/>
                    <a:pt x="383015" y="583431"/>
                    <a:pt x="385011" y="561474"/>
                  </a:cubicBezTo>
                  <a:cubicBezTo>
                    <a:pt x="393739" y="465469"/>
                    <a:pt x="392325" y="368721"/>
                    <a:pt x="401053" y="272716"/>
                  </a:cubicBezTo>
                  <a:cubicBezTo>
                    <a:pt x="403049" y="250759"/>
                    <a:pt x="407235" y="228268"/>
                    <a:pt x="417095" y="208548"/>
                  </a:cubicBezTo>
                  <a:cubicBezTo>
                    <a:pt x="429052" y="184634"/>
                    <a:pt x="449179" y="165769"/>
                    <a:pt x="465221" y="144379"/>
                  </a:cubicBezTo>
                  <a:cubicBezTo>
                    <a:pt x="468217" y="132393"/>
                    <a:pt x="487442" y="48523"/>
                    <a:pt x="497305" y="32085"/>
                  </a:cubicBezTo>
                  <a:cubicBezTo>
                    <a:pt x="505087" y="19115"/>
                    <a:pt x="518695" y="10695"/>
                    <a:pt x="529390" y="0"/>
                  </a:cubicBezTo>
                  <a:cubicBezTo>
                    <a:pt x="594221" y="194495"/>
                    <a:pt x="534312" y="-1914"/>
                    <a:pt x="577516" y="192506"/>
                  </a:cubicBezTo>
                  <a:cubicBezTo>
                    <a:pt x="581184" y="209013"/>
                    <a:pt x="589457" y="224227"/>
                    <a:pt x="593558" y="240632"/>
                  </a:cubicBezTo>
                  <a:cubicBezTo>
                    <a:pt x="600171" y="267084"/>
                    <a:pt x="603685" y="294225"/>
                    <a:pt x="609600" y="320842"/>
                  </a:cubicBezTo>
                  <a:cubicBezTo>
                    <a:pt x="614383" y="342365"/>
                    <a:pt x="620295" y="363621"/>
                    <a:pt x="625642" y="385011"/>
                  </a:cubicBezTo>
                  <a:cubicBezTo>
                    <a:pt x="630989" y="443832"/>
                    <a:pt x="634358" y="502867"/>
                    <a:pt x="641684" y="561474"/>
                  </a:cubicBezTo>
                  <a:cubicBezTo>
                    <a:pt x="645066" y="588530"/>
                    <a:pt x="652848" y="614858"/>
                    <a:pt x="657726" y="641685"/>
                  </a:cubicBezTo>
                  <a:cubicBezTo>
                    <a:pt x="698776" y="867457"/>
                    <a:pt x="650185" y="620014"/>
                    <a:pt x="689811" y="818148"/>
                  </a:cubicBezTo>
                  <a:cubicBezTo>
                    <a:pt x="705853" y="802106"/>
                    <a:pt x="725353" y="788898"/>
                    <a:pt x="737937" y="770021"/>
                  </a:cubicBezTo>
                  <a:cubicBezTo>
                    <a:pt x="747317" y="755951"/>
                    <a:pt x="749530" y="738209"/>
                    <a:pt x="753979" y="721895"/>
                  </a:cubicBezTo>
                  <a:cubicBezTo>
                    <a:pt x="765581" y="679353"/>
                    <a:pt x="770994" y="634999"/>
                    <a:pt x="786063" y="593558"/>
                  </a:cubicBezTo>
                  <a:cubicBezTo>
                    <a:pt x="792652" y="575439"/>
                    <a:pt x="807453" y="561474"/>
                    <a:pt x="818148" y="545432"/>
                  </a:cubicBezTo>
                  <a:cubicBezTo>
                    <a:pt x="828843" y="513348"/>
                    <a:pt x="833808" y="478743"/>
                    <a:pt x="850232" y="449179"/>
                  </a:cubicBezTo>
                  <a:cubicBezTo>
                    <a:pt x="861250" y="429347"/>
                    <a:pt x="884746" y="419203"/>
                    <a:pt x="898358" y="401053"/>
                  </a:cubicBezTo>
                  <a:cubicBezTo>
                    <a:pt x="917066" y="376109"/>
                    <a:pt x="928361" y="346214"/>
                    <a:pt x="946484" y="320842"/>
                  </a:cubicBezTo>
                  <a:cubicBezTo>
                    <a:pt x="955275" y="308534"/>
                    <a:pt x="969121" y="300568"/>
                    <a:pt x="978569" y="288758"/>
                  </a:cubicBezTo>
                  <a:cubicBezTo>
                    <a:pt x="1067913" y="177080"/>
                    <a:pt x="944451" y="306834"/>
                    <a:pt x="1058779" y="192506"/>
                  </a:cubicBezTo>
                  <a:cubicBezTo>
                    <a:pt x="1085516" y="197853"/>
                    <a:pt x="1133965" y="181749"/>
                    <a:pt x="1138990" y="208548"/>
                  </a:cubicBezTo>
                  <a:cubicBezTo>
                    <a:pt x="1155653" y="297418"/>
                    <a:pt x="1127753" y="428657"/>
                    <a:pt x="1074821" y="513348"/>
                  </a:cubicBezTo>
                  <a:cubicBezTo>
                    <a:pt x="1060651" y="536021"/>
                    <a:pt x="1042737" y="556127"/>
                    <a:pt x="1026695" y="577516"/>
                  </a:cubicBezTo>
                  <a:cubicBezTo>
                    <a:pt x="1021348" y="593558"/>
                    <a:pt x="1020482" y="611882"/>
                    <a:pt x="1010653" y="625642"/>
                  </a:cubicBezTo>
                  <a:cubicBezTo>
                    <a:pt x="993071" y="650257"/>
                    <a:pt x="946484" y="689811"/>
                    <a:pt x="946484" y="689811"/>
                  </a:cubicBezTo>
                  <a:cubicBezTo>
                    <a:pt x="941137" y="705853"/>
                    <a:pt x="938004" y="722812"/>
                    <a:pt x="930442" y="737937"/>
                  </a:cubicBezTo>
                  <a:cubicBezTo>
                    <a:pt x="913415" y="771992"/>
                    <a:pt x="849935" y="846593"/>
                    <a:pt x="834190" y="866274"/>
                  </a:cubicBezTo>
                  <a:cubicBezTo>
                    <a:pt x="828843" y="887663"/>
                    <a:pt x="825890" y="909798"/>
                    <a:pt x="818148" y="930442"/>
                  </a:cubicBezTo>
                  <a:cubicBezTo>
                    <a:pt x="783672" y="1022378"/>
                    <a:pt x="786063" y="965557"/>
                    <a:pt x="786063" y="1010653"/>
                  </a:cubicBezTo>
                  <a:lnTo>
                    <a:pt x="160421" y="91440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922484" y="3626481"/>
              <a:ext cx="1143799" cy="1010653"/>
            </a:xfrm>
            <a:custGeom>
              <a:avLst/>
              <a:gdLst>
                <a:gd name="connsiteX0" fmla="*/ 160421 w 1143799"/>
                <a:gd name="connsiteY0" fmla="*/ 914400 h 1010653"/>
                <a:gd name="connsiteX1" fmla="*/ 160421 w 1143799"/>
                <a:gd name="connsiteY1" fmla="*/ 914400 h 1010653"/>
                <a:gd name="connsiteX2" fmla="*/ 208548 w 1143799"/>
                <a:gd name="connsiteY2" fmla="*/ 786064 h 1010653"/>
                <a:gd name="connsiteX3" fmla="*/ 192505 w 1143799"/>
                <a:gd name="connsiteY3" fmla="*/ 721895 h 1010653"/>
                <a:gd name="connsiteX4" fmla="*/ 144379 w 1143799"/>
                <a:gd name="connsiteY4" fmla="*/ 545432 h 1010653"/>
                <a:gd name="connsiteX5" fmla="*/ 96253 w 1143799"/>
                <a:gd name="connsiteY5" fmla="*/ 385011 h 1010653"/>
                <a:gd name="connsiteX6" fmla="*/ 0 w 1143799"/>
                <a:gd name="connsiteY6" fmla="*/ 320842 h 1010653"/>
                <a:gd name="connsiteX7" fmla="*/ 48126 w 1143799"/>
                <a:gd name="connsiteY7" fmla="*/ 288758 h 1010653"/>
                <a:gd name="connsiteX8" fmla="*/ 256674 w 1143799"/>
                <a:gd name="connsiteY8" fmla="*/ 304800 h 1010653"/>
                <a:gd name="connsiteX9" fmla="*/ 272716 w 1143799"/>
                <a:gd name="connsiteY9" fmla="*/ 352927 h 1010653"/>
                <a:gd name="connsiteX10" fmla="*/ 304800 w 1143799"/>
                <a:gd name="connsiteY10" fmla="*/ 401053 h 1010653"/>
                <a:gd name="connsiteX11" fmla="*/ 320842 w 1143799"/>
                <a:gd name="connsiteY11" fmla="*/ 449179 h 1010653"/>
                <a:gd name="connsiteX12" fmla="*/ 352926 w 1143799"/>
                <a:gd name="connsiteY12" fmla="*/ 513348 h 1010653"/>
                <a:gd name="connsiteX13" fmla="*/ 368969 w 1143799"/>
                <a:gd name="connsiteY13" fmla="*/ 625642 h 1010653"/>
                <a:gd name="connsiteX14" fmla="*/ 385011 w 1143799"/>
                <a:gd name="connsiteY14" fmla="*/ 561474 h 1010653"/>
                <a:gd name="connsiteX15" fmla="*/ 401053 w 1143799"/>
                <a:gd name="connsiteY15" fmla="*/ 272716 h 1010653"/>
                <a:gd name="connsiteX16" fmla="*/ 417095 w 1143799"/>
                <a:gd name="connsiteY16" fmla="*/ 208548 h 1010653"/>
                <a:gd name="connsiteX17" fmla="*/ 465221 w 1143799"/>
                <a:gd name="connsiteY17" fmla="*/ 144379 h 1010653"/>
                <a:gd name="connsiteX18" fmla="*/ 497305 w 1143799"/>
                <a:gd name="connsiteY18" fmla="*/ 32085 h 1010653"/>
                <a:gd name="connsiteX19" fmla="*/ 529390 w 1143799"/>
                <a:gd name="connsiteY19" fmla="*/ 0 h 1010653"/>
                <a:gd name="connsiteX20" fmla="*/ 577516 w 1143799"/>
                <a:gd name="connsiteY20" fmla="*/ 192506 h 1010653"/>
                <a:gd name="connsiteX21" fmla="*/ 593558 w 1143799"/>
                <a:gd name="connsiteY21" fmla="*/ 240632 h 1010653"/>
                <a:gd name="connsiteX22" fmla="*/ 609600 w 1143799"/>
                <a:gd name="connsiteY22" fmla="*/ 320842 h 1010653"/>
                <a:gd name="connsiteX23" fmla="*/ 625642 w 1143799"/>
                <a:gd name="connsiteY23" fmla="*/ 385011 h 1010653"/>
                <a:gd name="connsiteX24" fmla="*/ 641684 w 1143799"/>
                <a:gd name="connsiteY24" fmla="*/ 561474 h 1010653"/>
                <a:gd name="connsiteX25" fmla="*/ 657726 w 1143799"/>
                <a:gd name="connsiteY25" fmla="*/ 641685 h 1010653"/>
                <a:gd name="connsiteX26" fmla="*/ 689811 w 1143799"/>
                <a:gd name="connsiteY26" fmla="*/ 818148 h 1010653"/>
                <a:gd name="connsiteX27" fmla="*/ 737937 w 1143799"/>
                <a:gd name="connsiteY27" fmla="*/ 770021 h 1010653"/>
                <a:gd name="connsiteX28" fmla="*/ 753979 w 1143799"/>
                <a:gd name="connsiteY28" fmla="*/ 721895 h 1010653"/>
                <a:gd name="connsiteX29" fmla="*/ 786063 w 1143799"/>
                <a:gd name="connsiteY29" fmla="*/ 593558 h 1010653"/>
                <a:gd name="connsiteX30" fmla="*/ 818148 w 1143799"/>
                <a:gd name="connsiteY30" fmla="*/ 545432 h 1010653"/>
                <a:gd name="connsiteX31" fmla="*/ 850232 w 1143799"/>
                <a:gd name="connsiteY31" fmla="*/ 449179 h 1010653"/>
                <a:gd name="connsiteX32" fmla="*/ 898358 w 1143799"/>
                <a:gd name="connsiteY32" fmla="*/ 401053 h 1010653"/>
                <a:gd name="connsiteX33" fmla="*/ 946484 w 1143799"/>
                <a:gd name="connsiteY33" fmla="*/ 320842 h 1010653"/>
                <a:gd name="connsiteX34" fmla="*/ 978569 w 1143799"/>
                <a:gd name="connsiteY34" fmla="*/ 288758 h 1010653"/>
                <a:gd name="connsiteX35" fmla="*/ 1058779 w 1143799"/>
                <a:gd name="connsiteY35" fmla="*/ 192506 h 1010653"/>
                <a:gd name="connsiteX36" fmla="*/ 1138990 w 1143799"/>
                <a:gd name="connsiteY36" fmla="*/ 208548 h 1010653"/>
                <a:gd name="connsiteX37" fmla="*/ 1074821 w 1143799"/>
                <a:gd name="connsiteY37" fmla="*/ 513348 h 1010653"/>
                <a:gd name="connsiteX38" fmla="*/ 1026695 w 1143799"/>
                <a:gd name="connsiteY38" fmla="*/ 577516 h 1010653"/>
                <a:gd name="connsiteX39" fmla="*/ 1010653 w 1143799"/>
                <a:gd name="connsiteY39" fmla="*/ 625642 h 1010653"/>
                <a:gd name="connsiteX40" fmla="*/ 946484 w 1143799"/>
                <a:gd name="connsiteY40" fmla="*/ 689811 h 1010653"/>
                <a:gd name="connsiteX41" fmla="*/ 930442 w 1143799"/>
                <a:gd name="connsiteY41" fmla="*/ 737937 h 1010653"/>
                <a:gd name="connsiteX42" fmla="*/ 834190 w 1143799"/>
                <a:gd name="connsiteY42" fmla="*/ 866274 h 1010653"/>
                <a:gd name="connsiteX43" fmla="*/ 818148 w 1143799"/>
                <a:gd name="connsiteY43" fmla="*/ 930442 h 1010653"/>
                <a:gd name="connsiteX44" fmla="*/ 786063 w 1143799"/>
                <a:gd name="connsiteY44" fmla="*/ 1010653 h 1010653"/>
                <a:gd name="connsiteX45" fmla="*/ 160421 w 1143799"/>
                <a:gd name="connsiteY45" fmla="*/ 914400 h 1010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143799" h="1010653">
                  <a:moveTo>
                    <a:pt x="160421" y="914400"/>
                  </a:moveTo>
                  <a:lnTo>
                    <a:pt x="160421" y="914400"/>
                  </a:lnTo>
                  <a:cubicBezTo>
                    <a:pt x="176463" y="871621"/>
                    <a:pt x="201037" y="831130"/>
                    <a:pt x="208548" y="786064"/>
                  </a:cubicBezTo>
                  <a:cubicBezTo>
                    <a:pt x="212173" y="764316"/>
                    <a:pt x="196130" y="743643"/>
                    <a:pt x="192505" y="721895"/>
                  </a:cubicBezTo>
                  <a:cubicBezTo>
                    <a:pt x="165878" y="562136"/>
                    <a:pt x="204041" y="634926"/>
                    <a:pt x="144379" y="545432"/>
                  </a:cubicBezTo>
                  <a:cubicBezTo>
                    <a:pt x="136228" y="488377"/>
                    <a:pt x="143897" y="426700"/>
                    <a:pt x="96253" y="385011"/>
                  </a:cubicBezTo>
                  <a:cubicBezTo>
                    <a:pt x="67233" y="359619"/>
                    <a:pt x="0" y="320842"/>
                    <a:pt x="0" y="320842"/>
                  </a:cubicBezTo>
                  <a:cubicBezTo>
                    <a:pt x="16042" y="310147"/>
                    <a:pt x="28883" y="289961"/>
                    <a:pt x="48126" y="288758"/>
                  </a:cubicBezTo>
                  <a:cubicBezTo>
                    <a:pt x="117712" y="284409"/>
                    <a:pt x="189635" y="285646"/>
                    <a:pt x="256674" y="304800"/>
                  </a:cubicBezTo>
                  <a:cubicBezTo>
                    <a:pt x="272933" y="309446"/>
                    <a:pt x="265154" y="337802"/>
                    <a:pt x="272716" y="352927"/>
                  </a:cubicBezTo>
                  <a:cubicBezTo>
                    <a:pt x="281338" y="370172"/>
                    <a:pt x="296178" y="383808"/>
                    <a:pt x="304800" y="401053"/>
                  </a:cubicBezTo>
                  <a:cubicBezTo>
                    <a:pt x="312362" y="416178"/>
                    <a:pt x="314181" y="433636"/>
                    <a:pt x="320842" y="449179"/>
                  </a:cubicBezTo>
                  <a:cubicBezTo>
                    <a:pt x="330262" y="471160"/>
                    <a:pt x="342231" y="491958"/>
                    <a:pt x="352926" y="513348"/>
                  </a:cubicBezTo>
                  <a:cubicBezTo>
                    <a:pt x="358274" y="550779"/>
                    <a:pt x="347995" y="594181"/>
                    <a:pt x="368969" y="625642"/>
                  </a:cubicBezTo>
                  <a:cubicBezTo>
                    <a:pt x="381199" y="643987"/>
                    <a:pt x="383015" y="583431"/>
                    <a:pt x="385011" y="561474"/>
                  </a:cubicBezTo>
                  <a:cubicBezTo>
                    <a:pt x="393739" y="465469"/>
                    <a:pt x="392325" y="368721"/>
                    <a:pt x="401053" y="272716"/>
                  </a:cubicBezTo>
                  <a:cubicBezTo>
                    <a:pt x="403049" y="250759"/>
                    <a:pt x="407235" y="228268"/>
                    <a:pt x="417095" y="208548"/>
                  </a:cubicBezTo>
                  <a:cubicBezTo>
                    <a:pt x="429052" y="184634"/>
                    <a:pt x="449179" y="165769"/>
                    <a:pt x="465221" y="144379"/>
                  </a:cubicBezTo>
                  <a:cubicBezTo>
                    <a:pt x="468217" y="132393"/>
                    <a:pt x="487442" y="48523"/>
                    <a:pt x="497305" y="32085"/>
                  </a:cubicBezTo>
                  <a:cubicBezTo>
                    <a:pt x="505087" y="19115"/>
                    <a:pt x="518695" y="10695"/>
                    <a:pt x="529390" y="0"/>
                  </a:cubicBezTo>
                  <a:cubicBezTo>
                    <a:pt x="594221" y="194495"/>
                    <a:pt x="534312" y="-1914"/>
                    <a:pt x="577516" y="192506"/>
                  </a:cubicBezTo>
                  <a:cubicBezTo>
                    <a:pt x="581184" y="209013"/>
                    <a:pt x="589457" y="224227"/>
                    <a:pt x="593558" y="240632"/>
                  </a:cubicBezTo>
                  <a:cubicBezTo>
                    <a:pt x="600171" y="267084"/>
                    <a:pt x="603685" y="294225"/>
                    <a:pt x="609600" y="320842"/>
                  </a:cubicBezTo>
                  <a:cubicBezTo>
                    <a:pt x="614383" y="342365"/>
                    <a:pt x="620295" y="363621"/>
                    <a:pt x="625642" y="385011"/>
                  </a:cubicBezTo>
                  <a:cubicBezTo>
                    <a:pt x="630989" y="443832"/>
                    <a:pt x="634358" y="502867"/>
                    <a:pt x="641684" y="561474"/>
                  </a:cubicBezTo>
                  <a:cubicBezTo>
                    <a:pt x="645066" y="588530"/>
                    <a:pt x="652848" y="614858"/>
                    <a:pt x="657726" y="641685"/>
                  </a:cubicBezTo>
                  <a:cubicBezTo>
                    <a:pt x="698776" y="867457"/>
                    <a:pt x="650185" y="620014"/>
                    <a:pt x="689811" y="818148"/>
                  </a:cubicBezTo>
                  <a:cubicBezTo>
                    <a:pt x="705853" y="802106"/>
                    <a:pt x="725353" y="788898"/>
                    <a:pt x="737937" y="770021"/>
                  </a:cubicBezTo>
                  <a:cubicBezTo>
                    <a:pt x="747317" y="755951"/>
                    <a:pt x="749530" y="738209"/>
                    <a:pt x="753979" y="721895"/>
                  </a:cubicBezTo>
                  <a:cubicBezTo>
                    <a:pt x="765581" y="679353"/>
                    <a:pt x="770994" y="634999"/>
                    <a:pt x="786063" y="593558"/>
                  </a:cubicBezTo>
                  <a:cubicBezTo>
                    <a:pt x="792652" y="575439"/>
                    <a:pt x="807453" y="561474"/>
                    <a:pt x="818148" y="545432"/>
                  </a:cubicBezTo>
                  <a:cubicBezTo>
                    <a:pt x="828843" y="513348"/>
                    <a:pt x="833808" y="478743"/>
                    <a:pt x="850232" y="449179"/>
                  </a:cubicBezTo>
                  <a:cubicBezTo>
                    <a:pt x="861250" y="429347"/>
                    <a:pt x="884746" y="419203"/>
                    <a:pt x="898358" y="401053"/>
                  </a:cubicBezTo>
                  <a:cubicBezTo>
                    <a:pt x="917066" y="376109"/>
                    <a:pt x="928361" y="346214"/>
                    <a:pt x="946484" y="320842"/>
                  </a:cubicBezTo>
                  <a:cubicBezTo>
                    <a:pt x="955275" y="308534"/>
                    <a:pt x="969121" y="300568"/>
                    <a:pt x="978569" y="288758"/>
                  </a:cubicBezTo>
                  <a:cubicBezTo>
                    <a:pt x="1067913" y="177080"/>
                    <a:pt x="944451" y="306834"/>
                    <a:pt x="1058779" y="192506"/>
                  </a:cubicBezTo>
                  <a:cubicBezTo>
                    <a:pt x="1085516" y="197853"/>
                    <a:pt x="1133965" y="181749"/>
                    <a:pt x="1138990" y="208548"/>
                  </a:cubicBezTo>
                  <a:cubicBezTo>
                    <a:pt x="1155653" y="297418"/>
                    <a:pt x="1127753" y="428657"/>
                    <a:pt x="1074821" y="513348"/>
                  </a:cubicBezTo>
                  <a:cubicBezTo>
                    <a:pt x="1060651" y="536021"/>
                    <a:pt x="1042737" y="556127"/>
                    <a:pt x="1026695" y="577516"/>
                  </a:cubicBezTo>
                  <a:cubicBezTo>
                    <a:pt x="1021348" y="593558"/>
                    <a:pt x="1020482" y="611882"/>
                    <a:pt x="1010653" y="625642"/>
                  </a:cubicBezTo>
                  <a:cubicBezTo>
                    <a:pt x="993071" y="650257"/>
                    <a:pt x="946484" y="689811"/>
                    <a:pt x="946484" y="689811"/>
                  </a:cubicBezTo>
                  <a:cubicBezTo>
                    <a:pt x="941137" y="705853"/>
                    <a:pt x="938004" y="722812"/>
                    <a:pt x="930442" y="737937"/>
                  </a:cubicBezTo>
                  <a:cubicBezTo>
                    <a:pt x="913415" y="771992"/>
                    <a:pt x="849935" y="846593"/>
                    <a:pt x="834190" y="866274"/>
                  </a:cubicBezTo>
                  <a:cubicBezTo>
                    <a:pt x="828843" y="887663"/>
                    <a:pt x="825890" y="909798"/>
                    <a:pt x="818148" y="930442"/>
                  </a:cubicBezTo>
                  <a:cubicBezTo>
                    <a:pt x="783672" y="1022378"/>
                    <a:pt x="786063" y="965557"/>
                    <a:pt x="786063" y="1010653"/>
                  </a:cubicBezTo>
                  <a:lnTo>
                    <a:pt x="160421" y="91440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Oval 3"/>
          <p:cNvSpPr/>
          <p:nvPr/>
        </p:nvSpPr>
        <p:spPr>
          <a:xfrm>
            <a:off x="6404257" y="-553522"/>
            <a:ext cx="3472405" cy="2766349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74000">
                <a:srgbClr val="F2FCA6"/>
              </a:gs>
              <a:gs pos="83000">
                <a:srgbClr val="F6F8AA"/>
              </a:gs>
              <a:gs pos="100000">
                <a:schemeClr val="accent4"/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34891" y="446629"/>
            <a:ext cx="83455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Macroscale</a:t>
            </a:r>
            <a:r>
              <a:rPr lang="en-US" sz="3600" dirty="0"/>
              <a:t> Solar-Induced Thermal Stresses</a:t>
            </a:r>
          </a:p>
        </p:txBody>
      </p:sp>
    </p:spTree>
    <p:extLst>
      <p:ext uri="{BB962C8B-B14F-4D97-AF65-F5344CB8AC3E}">
        <p14:creationId xmlns:p14="http://schemas.microsoft.com/office/powerpoint/2010/main" val="12748840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57200" y="609600"/>
            <a:ext cx="8382000" cy="5995772"/>
            <a:chOff x="-637339" y="-363249"/>
            <a:chExt cx="10569409" cy="7560458"/>
          </a:xfrm>
        </p:grpSpPr>
        <p:graphicFrame>
          <p:nvGraphicFramePr>
            <p:cNvPr id="2" name="Object 1"/>
            <p:cNvGraphicFramePr>
              <a:graphicFrameLocks noChangeAspect="1"/>
            </p:cNvGraphicFramePr>
            <p:nvPr>
              <p:extLst/>
            </p:nvPr>
          </p:nvGraphicFramePr>
          <p:xfrm>
            <a:off x="274123" y="152400"/>
            <a:ext cx="2451533" cy="24955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06" name="Photo Editor Photo" r:id="rId4" imgW="3790476" imgH="3858164" progId="">
                    <p:embed/>
                  </p:oleObj>
                </mc:Choice>
                <mc:Fallback>
                  <p:oleObj name="Photo Editor Photo" r:id="rId4" imgW="3790476" imgH="3858164" progId="">
                    <p:embed/>
                    <p:pic>
                      <p:nvPicPr>
                        <p:cNvPr id="2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4123" y="152400"/>
                          <a:ext cx="2451533" cy="249553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4" name="Picture 4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1976" y="76200"/>
              <a:ext cx="2412331" cy="23907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3418" y="-363249"/>
              <a:ext cx="2638426" cy="35528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-637339" y="2327146"/>
              <a:ext cx="3986711" cy="17464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spc="-100" dirty="0"/>
                <a:t>Southwestern US</a:t>
              </a:r>
            </a:p>
            <a:p>
              <a:pPr algn="ctr"/>
              <a:r>
                <a:rPr lang="en-US" sz="2800" spc="-100" dirty="0"/>
                <a:t>  McFadden et al., 2005	</a:t>
              </a:r>
              <a:endParaRPr lang="en-GB" sz="2800" spc="-1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943600" y="2593177"/>
              <a:ext cx="3988470" cy="17464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spc="-100" dirty="0"/>
                <a:t>Central Egypt</a:t>
              </a:r>
            </a:p>
            <a:p>
              <a:pPr algn="r"/>
              <a:r>
                <a:rPr lang="en-US" sz="2800" spc="-100" dirty="0" err="1"/>
                <a:t>Adelsberger</a:t>
              </a:r>
              <a:r>
                <a:rPr lang="en-US" sz="2800" spc="-100" dirty="0"/>
                <a:t> et al.,   2009</a:t>
              </a:r>
              <a:endParaRPr lang="en-GB" sz="2800" spc="-1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31953" y="5994114"/>
              <a:ext cx="3352801" cy="120309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spc="-100" dirty="0"/>
                <a:t>Owens Valley, CA</a:t>
              </a:r>
            </a:p>
            <a:p>
              <a:pPr algn="ctr"/>
              <a:r>
                <a:rPr lang="en-US" sz="2800" spc="-100" dirty="0"/>
                <a:t>D’Arcy et al., 2014</a:t>
              </a:r>
              <a:endParaRPr lang="en-GB" sz="2800" spc="-100" dirty="0"/>
            </a:p>
          </p:txBody>
        </p:sp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7579" y="3476066"/>
              <a:ext cx="2590800" cy="2497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8221" y="3672343"/>
              <a:ext cx="2776538" cy="2571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2917826" y="2423231"/>
              <a:ext cx="3520044" cy="120309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spc="-100" dirty="0"/>
                <a:t>Gobi Desert</a:t>
              </a:r>
            </a:p>
            <a:p>
              <a:pPr algn="ctr"/>
              <a:r>
                <a:rPr lang="en-US" sz="2800" spc="-100" dirty="0" err="1"/>
                <a:t>Eppes</a:t>
              </a:r>
              <a:r>
                <a:rPr lang="en-US" sz="2800" spc="-100" dirty="0"/>
                <a:t> et al., 2010</a:t>
              </a:r>
              <a:endParaRPr lang="en-GB" sz="2800" spc="-1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319964" y="5978396"/>
              <a:ext cx="3352801" cy="120309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spc="-100" dirty="0"/>
                <a:t>Mars </a:t>
              </a:r>
            </a:p>
            <a:p>
              <a:pPr algn="ctr"/>
              <a:r>
                <a:rPr lang="en-US" sz="2800" spc="-100" dirty="0" err="1"/>
                <a:t>Eppes</a:t>
              </a:r>
              <a:r>
                <a:rPr lang="en-US" sz="2800" spc="-100" dirty="0"/>
                <a:t> et al., 2015</a:t>
              </a:r>
              <a:endParaRPr lang="en-GB" sz="2800" spc="-100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9195" y="0"/>
            <a:ext cx="9075966" cy="52322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Cracks in desert boulders exhibit preferred orientations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6116906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16186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319" y="1873843"/>
            <a:ext cx="6582231" cy="4962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reeform 5"/>
          <p:cNvSpPr/>
          <p:nvPr/>
        </p:nvSpPr>
        <p:spPr>
          <a:xfrm>
            <a:off x="1558119" y="1888889"/>
            <a:ext cx="6658431" cy="4947502"/>
          </a:xfrm>
          <a:custGeom>
            <a:avLst/>
            <a:gdLst>
              <a:gd name="connsiteX0" fmla="*/ 0 w 4128623"/>
              <a:gd name="connsiteY0" fmla="*/ 1611085 h 2507540"/>
              <a:gd name="connsiteX1" fmla="*/ 58057 w 4128623"/>
              <a:gd name="connsiteY1" fmla="*/ 1538514 h 2507540"/>
              <a:gd name="connsiteX2" fmla="*/ 72572 w 4128623"/>
              <a:gd name="connsiteY2" fmla="*/ 1480457 h 2507540"/>
              <a:gd name="connsiteX3" fmla="*/ 87086 w 4128623"/>
              <a:gd name="connsiteY3" fmla="*/ 1277257 h 2507540"/>
              <a:gd name="connsiteX4" fmla="*/ 159657 w 4128623"/>
              <a:gd name="connsiteY4" fmla="*/ 1146628 h 2507540"/>
              <a:gd name="connsiteX5" fmla="*/ 203200 w 4128623"/>
              <a:gd name="connsiteY5" fmla="*/ 1059542 h 2507540"/>
              <a:gd name="connsiteX6" fmla="*/ 232229 w 4128623"/>
              <a:gd name="connsiteY6" fmla="*/ 856342 h 2507540"/>
              <a:gd name="connsiteX7" fmla="*/ 246743 w 4128623"/>
              <a:gd name="connsiteY7" fmla="*/ 783771 h 2507540"/>
              <a:gd name="connsiteX8" fmla="*/ 232229 w 4128623"/>
              <a:gd name="connsiteY8" fmla="*/ 711200 h 2507540"/>
              <a:gd name="connsiteX9" fmla="*/ 203200 w 4128623"/>
              <a:gd name="connsiteY9" fmla="*/ 624114 h 2507540"/>
              <a:gd name="connsiteX10" fmla="*/ 232229 w 4128623"/>
              <a:gd name="connsiteY10" fmla="*/ 449942 h 2507540"/>
              <a:gd name="connsiteX11" fmla="*/ 261257 w 4128623"/>
              <a:gd name="connsiteY11" fmla="*/ 362857 h 2507540"/>
              <a:gd name="connsiteX12" fmla="*/ 290286 w 4128623"/>
              <a:gd name="connsiteY12" fmla="*/ 319314 h 2507540"/>
              <a:gd name="connsiteX13" fmla="*/ 377372 w 4128623"/>
              <a:gd name="connsiteY13" fmla="*/ 261257 h 2507540"/>
              <a:gd name="connsiteX14" fmla="*/ 464457 w 4128623"/>
              <a:gd name="connsiteY14" fmla="*/ 203200 h 2507540"/>
              <a:gd name="connsiteX15" fmla="*/ 551543 w 4128623"/>
              <a:gd name="connsiteY15" fmla="*/ 130628 h 2507540"/>
              <a:gd name="connsiteX16" fmla="*/ 580572 w 4128623"/>
              <a:gd name="connsiteY16" fmla="*/ 87085 h 2507540"/>
              <a:gd name="connsiteX17" fmla="*/ 667657 w 4128623"/>
              <a:gd name="connsiteY17" fmla="*/ 58057 h 2507540"/>
              <a:gd name="connsiteX18" fmla="*/ 711200 w 4128623"/>
              <a:gd name="connsiteY18" fmla="*/ 43542 h 2507540"/>
              <a:gd name="connsiteX19" fmla="*/ 798286 w 4128623"/>
              <a:gd name="connsiteY19" fmla="*/ 0 h 2507540"/>
              <a:gd name="connsiteX20" fmla="*/ 1509486 w 4128623"/>
              <a:gd name="connsiteY20" fmla="*/ 14514 h 2507540"/>
              <a:gd name="connsiteX21" fmla="*/ 1553029 w 4128623"/>
              <a:gd name="connsiteY21" fmla="*/ 29028 h 2507540"/>
              <a:gd name="connsiteX22" fmla="*/ 1640114 w 4128623"/>
              <a:gd name="connsiteY22" fmla="*/ 87085 h 2507540"/>
              <a:gd name="connsiteX23" fmla="*/ 1669143 w 4128623"/>
              <a:gd name="connsiteY23" fmla="*/ 130628 h 2507540"/>
              <a:gd name="connsiteX24" fmla="*/ 1756229 w 4128623"/>
              <a:gd name="connsiteY24" fmla="*/ 159657 h 2507540"/>
              <a:gd name="connsiteX25" fmla="*/ 1843314 w 4128623"/>
              <a:gd name="connsiteY25" fmla="*/ 203200 h 2507540"/>
              <a:gd name="connsiteX26" fmla="*/ 1872343 w 4128623"/>
              <a:gd name="connsiteY26" fmla="*/ 246742 h 2507540"/>
              <a:gd name="connsiteX27" fmla="*/ 1915886 w 4128623"/>
              <a:gd name="connsiteY27" fmla="*/ 261257 h 2507540"/>
              <a:gd name="connsiteX28" fmla="*/ 2206172 w 4128623"/>
              <a:gd name="connsiteY28" fmla="*/ 290285 h 2507540"/>
              <a:gd name="connsiteX29" fmla="*/ 2365829 w 4128623"/>
              <a:gd name="connsiteY29" fmla="*/ 319314 h 2507540"/>
              <a:gd name="connsiteX30" fmla="*/ 2452914 w 4128623"/>
              <a:gd name="connsiteY30" fmla="*/ 348342 h 2507540"/>
              <a:gd name="connsiteX31" fmla="*/ 2496457 w 4128623"/>
              <a:gd name="connsiteY31" fmla="*/ 362857 h 2507540"/>
              <a:gd name="connsiteX32" fmla="*/ 2540000 w 4128623"/>
              <a:gd name="connsiteY32" fmla="*/ 391885 h 2507540"/>
              <a:gd name="connsiteX33" fmla="*/ 2670629 w 4128623"/>
              <a:gd name="connsiteY33" fmla="*/ 435428 h 2507540"/>
              <a:gd name="connsiteX34" fmla="*/ 2757714 w 4128623"/>
              <a:gd name="connsiteY34" fmla="*/ 464457 h 2507540"/>
              <a:gd name="connsiteX35" fmla="*/ 2801257 w 4128623"/>
              <a:gd name="connsiteY35" fmla="*/ 493485 h 2507540"/>
              <a:gd name="connsiteX36" fmla="*/ 2902857 w 4128623"/>
              <a:gd name="connsiteY36" fmla="*/ 522514 h 2507540"/>
              <a:gd name="connsiteX37" fmla="*/ 2946400 w 4128623"/>
              <a:gd name="connsiteY37" fmla="*/ 551542 h 2507540"/>
              <a:gd name="connsiteX38" fmla="*/ 2989943 w 4128623"/>
              <a:gd name="connsiteY38" fmla="*/ 566057 h 2507540"/>
              <a:gd name="connsiteX39" fmla="*/ 3033486 w 4128623"/>
              <a:gd name="connsiteY39" fmla="*/ 595085 h 2507540"/>
              <a:gd name="connsiteX40" fmla="*/ 3077029 w 4128623"/>
              <a:gd name="connsiteY40" fmla="*/ 638628 h 2507540"/>
              <a:gd name="connsiteX41" fmla="*/ 3164114 w 4128623"/>
              <a:gd name="connsiteY41" fmla="*/ 667657 h 2507540"/>
              <a:gd name="connsiteX42" fmla="*/ 3251200 w 4128623"/>
              <a:gd name="connsiteY42" fmla="*/ 740228 h 2507540"/>
              <a:gd name="connsiteX43" fmla="*/ 3294743 w 4128623"/>
              <a:gd name="connsiteY43" fmla="*/ 754742 h 2507540"/>
              <a:gd name="connsiteX44" fmla="*/ 3381829 w 4128623"/>
              <a:gd name="connsiteY44" fmla="*/ 812800 h 2507540"/>
              <a:gd name="connsiteX45" fmla="*/ 3425372 w 4128623"/>
              <a:gd name="connsiteY45" fmla="*/ 841828 h 2507540"/>
              <a:gd name="connsiteX46" fmla="*/ 3468914 w 4128623"/>
              <a:gd name="connsiteY46" fmla="*/ 856342 h 2507540"/>
              <a:gd name="connsiteX47" fmla="*/ 3497943 w 4128623"/>
              <a:gd name="connsiteY47" fmla="*/ 899885 h 2507540"/>
              <a:gd name="connsiteX48" fmla="*/ 3541486 w 4128623"/>
              <a:gd name="connsiteY48" fmla="*/ 928914 h 2507540"/>
              <a:gd name="connsiteX49" fmla="*/ 3643086 w 4128623"/>
              <a:gd name="connsiteY49" fmla="*/ 1045028 h 2507540"/>
              <a:gd name="connsiteX50" fmla="*/ 3715657 w 4128623"/>
              <a:gd name="connsiteY50" fmla="*/ 1175657 h 2507540"/>
              <a:gd name="connsiteX51" fmla="*/ 3744686 w 4128623"/>
              <a:gd name="connsiteY51" fmla="*/ 1219200 h 2507540"/>
              <a:gd name="connsiteX52" fmla="*/ 3802743 w 4128623"/>
              <a:gd name="connsiteY52" fmla="*/ 1291771 h 2507540"/>
              <a:gd name="connsiteX53" fmla="*/ 3860800 w 4128623"/>
              <a:gd name="connsiteY53" fmla="*/ 1378857 h 2507540"/>
              <a:gd name="connsiteX54" fmla="*/ 3889829 w 4128623"/>
              <a:gd name="connsiteY54" fmla="*/ 1422400 h 2507540"/>
              <a:gd name="connsiteX55" fmla="*/ 3904343 w 4128623"/>
              <a:gd name="connsiteY55" fmla="*/ 1465942 h 2507540"/>
              <a:gd name="connsiteX56" fmla="*/ 3933372 w 4128623"/>
              <a:gd name="connsiteY56" fmla="*/ 1669142 h 2507540"/>
              <a:gd name="connsiteX57" fmla="*/ 3962400 w 4128623"/>
              <a:gd name="connsiteY57" fmla="*/ 1785257 h 2507540"/>
              <a:gd name="connsiteX58" fmla="*/ 3991429 w 4128623"/>
              <a:gd name="connsiteY58" fmla="*/ 1828800 h 2507540"/>
              <a:gd name="connsiteX59" fmla="*/ 4005943 w 4128623"/>
              <a:gd name="connsiteY59" fmla="*/ 1872342 h 2507540"/>
              <a:gd name="connsiteX60" fmla="*/ 4078514 w 4128623"/>
              <a:gd name="connsiteY60" fmla="*/ 1959428 h 2507540"/>
              <a:gd name="connsiteX61" fmla="*/ 4107543 w 4128623"/>
              <a:gd name="connsiteY61" fmla="*/ 2046514 h 2507540"/>
              <a:gd name="connsiteX62" fmla="*/ 4093029 w 4128623"/>
              <a:gd name="connsiteY62" fmla="*/ 2481942 h 2507540"/>
              <a:gd name="connsiteX63" fmla="*/ 3802743 w 4128623"/>
              <a:gd name="connsiteY63" fmla="*/ 2452914 h 2507540"/>
              <a:gd name="connsiteX64" fmla="*/ 3672114 w 4128623"/>
              <a:gd name="connsiteY64" fmla="*/ 2438400 h 2507540"/>
              <a:gd name="connsiteX65" fmla="*/ 3628572 w 4128623"/>
              <a:gd name="connsiteY65" fmla="*/ 2423885 h 2507540"/>
              <a:gd name="connsiteX66" fmla="*/ 3164114 w 4128623"/>
              <a:gd name="connsiteY66" fmla="*/ 2423885 h 2507540"/>
              <a:gd name="connsiteX67" fmla="*/ 2569029 w 4128623"/>
              <a:gd name="connsiteY67" fmla="*/ 2409371 h 2507540"/>
              <a:gd name="connsiteX68" fmla="*/ 2481943 w 4128623"/>
              <a:gd name="connsiteY68" fmla="*/ 2394857 h 2507540"/>
              <a:gd name="connsiteX69" fmla="*/ 2365829 w 4128623"/>
              <a:gd name="connsiteY69" fmla="*/ 2365828 h 2507540"/>
              <a:gd name="connsiteX70" fmla="*/ 1364343 w 4128623"/>
              <a:gd name="connsiteY70" fmla="*/ 2336800 h 2507540"/>
              <a:gd name="connsiteX71" fmla="*/ 1233714 w 4128623"/>
              <a:gd name="connsiteY71" fmla="*/ 2264228 h 2507540"/>
              <a:gd name="connsiteX72" fmla="*/ 1190172 w 4128623"/>
              <a:gd name="connsiteY72" fmla="*/ 2235200 h 2507540"/>
              <a:gd name="connsiteX73" fmla="*/ 1103086 w 4128623"/>
              <a:gd name="connsiteY73" fmla="*/ 2206171 h 2507540"/>
              <a:gd name="connsiteX74" fmla="*/ 1059543 w 4128623"/>
              <a:gd name="connsiteY74" fmla="*/ 2177142 h 2507540"/>
              <a:gd name="connsiteX75" fmla="*/ 1016000 w 4128623"/>
              <a:gd name="connsiteY75" fmla="*/ 2162628 h 2507540"/>
              <a:gd name="connsiteX76" fmla="*/ 928914 w 4128623"/>
              <a:gd name="connsiteY76" fmla="*/ 2104571 h 2507540"/>
              <a:gd name="connsiteX77" fmla="*/ 885372 w 4128623"/>
              <a:gd name="connsiteY77" fmla="*/ 2075542 h 2507540"/>
              <a:gd name="connsiteX78" fmla="*/ 841829 w 4128623"/>
              <a:gd name="connsiteY78" fmla="*/ 2061028 h 2507540"/>
              <a:gd name="connsiteX79" fmla="*/ 754743 w 4128623"/>
              <a:gd name="connsiteY79" fmla="*/ 2002971 h 2507540"/>
              <a:gd name="connsiteX80" fmla="*/ 711200 w 4128623"/>
              <a:gd name="connsiteY80" fmla="*/ 1973942 h 2507540"/>
              <a:gd name="connsiteX81" fmla="*/ 638629 w 4128623"/>
              <a:gd name="connsiteY81" fmla="*/ 1915885 h 2507540"/>
              <a:gd name="connsiteX82" fmla="*/ 551543 w 4128623"/>
              <a:gd name="connsiteY82" fmla="*/ 1857828 h 2507540"/>
              <a:gd name="connsiteX83" fmla="*/ 508000 w 4128623"/>
              <a:gd name="connsiteY83" fmla="*/ 1828800 h 2507540"/>
              <a:gd name="connsiteX84" fmla="*/ 420914 w 4128623"/>
              <a:gd name="connsiteY84" fmla="*/ 1799771 h 2507540"/>
              <a:gd name="connsiteX85" fmla="*/ 333829 w 4128623"/>
              <a:gd name="connsiteY85" fmla="*/ 1756228 h 2507540"/>
              <a:gd name="connsiteX86" fmla="*/ 290286 w 4128623"/>
              <a:gd name="connsiteY86" fmla="*/ 1727200 h 2507540"/>
              <a:gd name="connsiteX87" fmla="*/ 203200 w 4128623"/>
              <a:gd name="connsiteY87" fmla="*/ 1698171 h 2507540"/>
              <a:gd name="connsiteX88" fmla="*/ 159657 w 4128623"/>
              <a:gd name="connsiteY88" fmla="*/ 1669142 h 2507540"/>
              <a:gd name="connsiteX89" fmla="*/ 116114 w 4128623"/>
              <a:gd name="connsiteY89" fmla="*/ 1654628 h 2507540"/>
              <a:gd name="connsiteX90" fmla="*/ 87086 w 4128623"/>
              <a:gd name="connsiteY90" fmla="*/ 1611085 h 2507540"/>
              <a:gd name="connsiteX91" fmla="*/ 72572 w 4128623"/>
              <a:gd name="connsiteY91" fmla="*/ 1524000 h 2507540"/>
              <a:gd name="connsiteX92" fmla="*/ 58057 w 4128623"/>
              <a:gd name="connsiteY92" fmla="*/ 1480457 h 2507540"/>
              <a:gd name="connsiteX93" fmla="*/ 72572 w 4128623"/>
              <a:gd name="connsiteY93" fmla="*/ 1422400 h 2507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4128623" h="2507540">
                <a:moveTo>
                  <a:pt x="0" y="1611085"/>
                </a:moveTo>
                <a:cubicBezTo>
                  <a:pt x="19352" y="1586895"/>
                  <a:pt x="43012" y="1565594"/>
                  <a:pt x="58057" y="1538514"/>
                </a:cubicBezTo>
                <a:cubicBezTo>
                  <a:pt x="67745" y="1521076"/>
                  <a:pt x="70369" y="1500283"/>
                  <a:pt x="72572" y="1480457"/>
                </a:cubicBezTo>
                <a:cubicBezTo>
                  <a:pt x="80071" y="1412966"/>
                  <a:pt x="79152" y="1344698"/>
                  <a:pt x="87086" y="1277257"/>
                </a:cubicBezTo>
                <a:cubicBezTo>
                  <a:pt x="95044" y="1209610"/>
                  <a:pt x="133220" y="1225934"/>
                  <a:pt x="159657" y="1146628"/>
                </a:cubicBezTo>
                <a:cubicBezTo>
                  <a:pt x="179688" y="1086536"/>
                  <a:pt x="165685" y="1115815"/>
                  <a:pt x="203200" y="1059542"/>
                </a:cubicBezTo>
                <a:cubicBezTo>
                  <a:pt x="236013" y="895477"/>
                  <a:pt x="197751" y="1097682"/>
                  <a:pt x="232229" y="856342"/>
                </a:cubicBezTo>
                <a:cubicBezTo>
                  <a:pt x="235718" y="831921"/>
                  <a:pt x="241905" y="807961"/>
                  <a:pt x="246743" y="783771"/>
                </a:cubicBezTo>
                <a:cubicBezTo>
                  <a:pt x="241905" y="759581"/>
                  <a:pt x="238720" y="735000"/>
                  <a:pt x="232229" y="711200"/>
                </a:cubicBezTo>
                <a:cubicBezTo>
                  <a:pt x="224178" y="681679"/>
                  <a:pt x="203200" y="624114"/>
                  <a:pt x="203200" y="624114"/>
                </a:cubicBezTo>
                <a:cubicBezTo>
                  <a:pt x="213493" y="541772"/>
                  <a:pt x="211678" y="518446"/>
                  <a:pt x="232229" y="449942"/>
                </a:cubicBezTo>
                <a:cubicBezTo>
                  <a:pt x="241021" y="420634"/>
                  <a:pt x="244284" y="388316"/>
                  <a:pt x="261257" y="362857"/>
                </a:cubicBezTo>
                <a:cubicBezTo>
                  <a:pt x="270933" y="348343"/>
                  <a:pt x="277158" y="330801"/>
                  <a:pt x="290286" y="319314"/>
                </a:cubicBezTo>
                <a:cubicBezTo>
                  <a:pt x="316542" y="296340"/>
                  <a:pt x="348343" y="280610"/>
                  <a:pt x="377372" y="261257"/>
                </a:cubicBezTo>
                <a:lnTo>
                  <a:pt x="464457" y="203200"/>
                </a:lnTo>
                <a:cubicBezTo>
                  <a:pt x="507270" y="174658"/>
                  <a:pt x="516620" y="172535"/>
                  <a:pt x="551543" y="130628"/>
                </a:cubicBezTo>
                <a:cubicBezTo>
                  <a:pt x="562710" y="117227"/>
                  <a:pt x="565779" y="96330"/>
                  <a:pt x="580572" y="87085"/>
                </a:cubicBezTo>
                <a:cubicBezTo>
                  <a:pt x="606520" y="70868"/>
                  <a:pt x="638629" y="67733"/>
                  <a:pt x="667657" y="58057"/>
                </a:cubicBezTo>
                <a:cubicBezTo>
                  <a:pt x="682171" y="53219"/>
                  <a:pt x="698470" y="52029"/>
                  <a:pt x="711200" y="43542"/>
                </a:cubicBezTo>
                <a:cubicBezTo>
                  <a:pt x="767473" y="6028"/>
                  <a:pt x="738194" y="20030"/>
                  <a:pt x="798286" y="0"/>
                </a:cubicBezTo>
                <a:lnTo>
                  <a:pt x="1509486" y="14514"/>
                </a:lnTo>
                <a:cubicBezTo>
                  <a:pt x="1524774" y="15102"/>
                  <a:pt x="1540299" y="20541"/>
                  <a:pt x="1553029" y="29028"/>
                </a:cubicBezTo>
                <a:cubicBezTo>
                  <a:pt x="1661752" y="101510"/>
                  <a:pt x="1536581" y="52574"/>
                  <a:pt x="1640114" y="87085"/>
                </a:cubicBezTo>
                <a:cubicBezTo>
                  <a:pt x="1649790" y="101599"/>
                  <a:pt x="1654350" y="121383"/>
                  <a:pt x="1669143" y="130628"/>
                </a:cubicBezTo>
                <a:cubicBezTo>
                  <a:pt x="1695091" y="146845"/>
                  <a:pt x="1730769" y="142684"/>
                  <a:pt x="1756229" y="159657"/>
                </a:cubicBezTo>
                <a:cubicBezTo>
                  <a:pt x="1812502" y="197171"/>
                  <a:pt x="1783223" y="183168"/>
                  <a:pt x="1843314" y="203200"/>
                </a:cubicBezTo>
                <a:cubicBezTo>
                  <a:pt x="1852990" y="217714"/>
                  <a:pt x="1858722" y="235845"/>
                  <a:pt x="1872343" y="246742"/>
                </a:cubicBezTo>
                <a:cubicBezTo>
                  <a:pt x="1884290" y="256299"/>
                  <a:pt x="1900715" y="259278"/>
                  <a:pt x="1915886" y="261257"/>
                </a:cubicBezTo>
                <a:cubicBezTo>
                  <a:pt x="2012314" y="273835"/>
                  <a:pt x="2110251" y="274297"/>
                  <a:pt x="2206172" y="290285"/>
                </a:cubicBezTo>
                <a:cubicBezTo>
                  <a:pt x="2234610" y="295025"/>
                  <a:pt x="2333961" y="310623"/>
                  <a:pt x="2365829" y="319314"/>
                </a:cubicBezTo>
                <a:cubicBezTo>
                  <a:pt x="2395349" y="327365"/>
                  <a:pt x="2423886" y="338666"/>
                  <a:pt x="2452914" y="348342"/>
                </a:cubicBezTo>
                <a:cubicBezTo>
                  <a:pt x="2467428" y="353180"/>
                  <a:pt x="2483727" y="354370"/>
                  <a:pt x="2496457" y="362857"/>
                </a:cubicBezTo>
                <a:cubicBezTo>
                  <a:pt x="2510971" y="372533"/>
                  <a:pt x="2524060" y="384800"/>
                  <a:pt x="2540000" y="391885"/>
                </a:cubicBezTo>
                <a:cubicBezTo>
                  <a:pt x="2540010" y="391890"/>
                  <a:pt x="2648852" y="428169"/>
                  <a:pt x="2670629" y="435428"/>
                </a:cubicBezTo>
                <a:cubicBezTo>
                  <a:pt x="2670634" y="435430"/>
                  <a:pt x="2757709" y="464453"/>
                  <a:pt x="2757714" y="464457"/>
                </a:cubicBezTo>
                <a:cubicBezTo>
                  <a:pt x="2772228" y="474133"/>
                  <a:pt x="2785224" y="486613"/>
                  <a:pt x="2801257" y="493485"/>
                </a:cubicBezTo>
                <a:cubicBezTo>
                  <a:pt x="2866353" y="521383"/>
                  <a:pt x="2846375" y="494274"/>
                  <a:pt x="2902857" y="522514"/>
                </a:cubicBezTo>
                <a:cubicBezTo>
                  <a:pt x="2918459" y="530315"/>
                  <a:pt x="2930798" y="543741"/>
                  <a:pt x="2946400" y="551542"/>
                </a:cubicBezTo>
                <a:cubicBezTo>
                  <a:pt x="2960084" y="558384"/>
                  <a:pt x="2976259" y="559215"/>
                  <a:pt x="2989943" y="566057"/>
                </a:cubicBezTo>
                <a:cubicBezTo>
                  <a:pt x="3005545" y="573858"/>
                  <a:pt x="3020085" y="583918"/>
                  <a:pt x="3033486" y="595085"/>
                </a:cubicBezTo>
                <a:cubicBezTo>
                  <a:pt x="3049255" y="608226"/>
                  <a:pt x="3059086" y="628659"/>
                  <a:pt x="3077029" y="638628"/>
                </a:cubicBezTo>
                <a:cubicBezTo>
                  <a:pt x="3103777" y="653488"/>
                  <a:pt x="3164114" y="667657"/>
                  <a:pt x="3164114" y="667657"/>
                </a:cubicBezTo>
                <a:cubicBezTo>
                  <a:pt x="3196215" y="699758"/>
                  <a:pt x="3210784" y="720021"/>
                  <a:pt x="3251200" y="740228"/>
                </a:cubicBezTo>
                <a:cubicBezTo>
                  <a:pt x="3264884" y="747070"/>
                  <a:pt x="3280229" y="749904"/>
                  <a:pt x="3294743" y="754742"/>
                </a:cubicBezTo>
                <a:lnTo>
                  <a:pt x="3381829" y="812800"/>
                </a:lnTo>
                <a:cubicBezTo>
                  <a:pt x="3396343" y="822476"/>
                  <a:pt x="3408823" y="836312"/>
                  <a:pt x="3425372" y="841828"/>
                </a:cubicBezTo>
                <a:lnTo>
                  <a:pt x="3468914" y="856342"/>
                </a:lnTo>
                <a:cubicBezTo>
                  <a:pt x="3478590" y="870856"/>
                  <a:pt x="3485608" y="887550"/>
                  <a:pt x="3497943" y="899885"/>
                </a:cubicBezTo>
                <a:cubicBezTo>
                  <a:pt x="3510278" y="912220"/>
                  <a:pt x="3529999" y="915786"/>
                  <a:pt x="3541486" y="928914"/>
                </a:cubicBezTo>
                <a:cubicBezTo>
                  <a:pt x="3660017" y="1064379"/>
                  <a:pt x="3545115" y="979716"/>
                  <a:pt x="3643086" y="1045028"/>
                </a:cubicBezTo>
                <a:cubicBezTo>
                  <a:pt x="3668632" y="1121668"/>
                  <a:pt x="3649114" y="1075842"/>
                  <a:pt x="3715657" y="1175657"/>
                </a:cubicBezTo>
                <a:lnTo>
                  <a:pt x="3744686" y="1219200"/>
                </a:lnTo>
                <a:cubicBezTo>
                  <a:pt x="3777371" y="1317255"/>
                  <a:pt x="3732042" y="1210969"/>
                  <a:pt x="3802743" y="1291771"/>
                </a:cubicBezTo>
                <a:cubicBezTo>
                  <a:pt x="3825717" y="1318027"/>
                  <a:pt x="3841448" y="1349828"/>
                  <a:pt x="3860800" y="1378857"/>
                </a:cubicBezTo>
                <a:lnTo>
                  <a:pt x="3889829" y="1422400"/>
                </a:lnTo>
                <a:cubicBezTo>
                  <a:pt x="3894667" y="1436914"/>
                  <a:pt x="3901024" y="1451007"/>
                  <a:pt x="3904343" y="1465942"/>
                </a:cubicBezTo>
                <a:cubicBezTo>
                  <a:pt x="3919850" y="1535726"/>
                  <a:pt x="3922389" y="1597755"/>
                  <a:pt x="3933372" y="1669142"/>
                </a:cubicBezTo>
                <a:cubicBezTo>
                  <a:pt x="3937052" y="1693063"/>
                  <a:pt x="3948664" y="1757786"/>
                  <a:pt x="3962400" y="1785257"/>
                </a:cubicBezTo>
                <a:cubicBezTo>
                  <a:pt x="3970201" y="1800859"/>
                  <a:pt x="3981753" y="1814286"/>
                  <a:pt x="3991429" y="1828800"/>
                </a:cubicBezTo>
                <a:cubicBezTo>
                  <a:pt x="3996267" y="1843314"/>
                  <a:pt x="3997457" y="1859612"/>
                  <a:pt x="4005943" y="1872342"/>
                </a:cubicBezTo>
                <a:cubicBezTo>
                  <a:pt x="4051518" y="1940705"/>
                  <a:pt x="4046855" y="1888196"/>
                  <a:pt x="4078514" y="1959428"/>
                </a:cubicBezTo>
                <a:cubicBezTo>
                  <a:pt x="4090941" y="1987390"/>
                  <a:pt x="4107543" y="2046514"/>
                  <a:pt x="4107543" y="2046514"/>
                </a:cubicBezTo>
                <a:cubicBezTo>
                  <a:pt x="4102705" y="2191657"/>
                  <a:pt x="4166471" y="2356658"/>
                  <a:pt x="4093029" y="2481942"/>
                </a:cubicBezTo>
                <a:cubicBezTo>
                  <a:pt x="4053847" y="2548781"/>
                  <a:pt x="3881275" y="2464996"/>
                  <a:pt x="3802743" y="2452914"/>
                </a:cubicBezTo>
                <a:cubicBezTo>
                  <a:pt x="3759441" y="2446252"/>
                  <a:pt x="3715657" y="2443238"/>
                  <a:pt x="3672114" y="2438400"/>
                </a:cubicBezTo>
                <a:cubicBezTo>
                  <a:pt x="3657600" y="2433562"/>
                  <a:pt x="3643574" y="2426885"/>
                  <a:pt x="3628572" y="2423885"/>
                </a:cubicBezTo>
                <a:cubicBezTo>
                  <a:pt x="3459867" y="2390143"/>
                  <a:pt x="3374585" y="2415466"/>
                  <a:pt x="3164114" y="2423885"/>
                </a:cubicBezTo>
                <a:lnTo>
                  <a:pt x="2569029" y="2409371"/>
                </a:lnTo>
                <a:cubicBezTo>
                  <a:pt x="2539627" y="2408120"/>
                  <a:pt x="2510671" y="2401241"/>
                  <a:pt x="2481943" y="2394857"/>
                </a:cubicBezTo>
                <a:cubicBezTo>
                  <a:pt x="2414483" y="2379866"/>
                  <a:pt x="2454231" y="2371531"/>
                  <a:pt x="2365829" y="2365828"/>
                </a:cubicBezTo>
                <a:cubicBezTo>
                  <a:pt x="2150124" y="2351912"/>
                  <a:pt x="1503321" y="2340032"/>
                  <a:pt x="1364343" y="2336800"/>
                </a:cubicBezTo>
                <a:cubicBezTo>
                  <a:pt x="1287703" y="2311252"/>
                  <a:pt x="1333530" y="2330771"/>
                  <a:pt x="1233714" y="2264228"/>
                </a:cubicBezTo>
                <a:cubicBezTo>
                  <a:pt x="1219200" y="2254552"/>
                  <a:pt x="1206720" y="2240716"/>
                  <a:pt x="1190172" y="2235200"/>
                </a:cubicBezTo>
                <a:lnTo>
                  <a:pt x="1103086" y="2206171"/>
                </a:lnTo>
                <a:cubicBezTo>
                  <a:pt x="1088572" y="2196495"/>
                  <a:pt x="1075145" y="2184943"/>
                  <a:pt x="1059543" y="2177142"/>
                </a:cubicBezTo>
                <a:cubicBezTo>
                  <a:pt x="1045859" y="2170300"/>
                  <a:pt x="1029374" y="2170058"/>
                  <a:pt x="1016000" y="2162628"/>
                </a:cubicBezTo>
                <a:cubicBezTo>
                  <a:pt x="985502" y="2145685"/>
                  <a:pt x="957943" y="2123924"/>
                  <a:pt x="928914" y="2104571"/>
                </a:cubicBezTo>
                <a:cubicBezTo>
                  <a:pt x="914400" y="2094895"/>
                  <a:pt x="901921" y="2081058"/>
                  <a:pt x="885372" y="2075542"/>
                </a:cubicBezTo>
                <a:cubicBezTo>
                  <a:pt x="870858" y="2070704"/>
                  <a:pt x="855203" y="2068458"/>
                  <a:pt x="841829" y="2061028"/>
                </a:cubicBezTo>
                <a:cubicBezTo>
                  <a:pt x="811331" y="2044085"/>
                  <a:pt x="783772" y="2022323"/>
                  <a:pt x="754743" y="2002971"/>
                </a:cubicBezTo>
                <a:lnTo>
                  <a:pt x="711200" y="1973942"/>
                </a:lnTo>
                <a:cubicBezTo>
                  <a:pt x="657566" y="1893490"/>
                  <a:pt x="712859" y="1957124"/>
                  <a:pt x="638629" y="1915885"/>
                </a:cubicBezTo>
                <a:cubicBezTo>
                  <a:pt x="608131" y="1898942"/>
                  <a:pt x="580572" y="1877180"/>
                  <a:pt x="551543" y="1857828"/>
                </a:cubicBezTo>
                <a:cubicBezTo>
                  <a:pt x="537029" y="1848152"/>
                  <a:pt x="524549" y="1834316"/>
                  <a:pt x="508000" y="1828800"/>
                </a:cubicBezTo>
                <a:lnTo>
                  <a:pt x="420914" y="1799771"/>
                </a:lnTo>
                <a:cubicBezTo>
                  <a:pt x="296144" y="1716588"/>
                  <a:pt x="453999" y="1816311"/>
                  <a:pt x="333829" y="1756228"/>
                </a:cubicBezTo>
                <a:cubicBezTo>
                  <a:pt x="318227" y="1748427"/>
                  <a:pt x="306226" y="1734285"/>
                  <a:pt x="290286" y="1727200"/>
                </a:cubicBezTo>
                <a:cubicBezTo>
                  <a:pt x="262324" y="1714773"/>
                  <a:pt x="203200" y="1698171"/>
                  <a:pt x="203200" y="1698171"/>
                </a:cubicBezTo>
                <a:cubicBezTo>
                  <a:pt x="188686" y="1688495"/>
                  <a:pt x="175259" y="1676943"/>
                  <a:pt x="159657" y="1669142"/>
                </a:cubicBezTo>
                <a:cubicBezTo>
                  <a:pt x="145973" y="1662300"/>
                  <a:pt x="128061" y="1664185"/>
                  <a:pt x="116114" y="1654628"/>
                </a:cubicBezTo>
                <a:cubicBezTo>
                  <a:pt x="102493" y="1643731"/>
                  <a:pt x="96762" y="1625599"/>
                  <a:pt x="87086" y="1611085"/>
                </a:cubicBezTo>
                <a:cubicBezTo>
                  <a:pt x="82248" y="1582057"/>
                  <a:pt x="78956" y="1552728"/>
                  <a:pt x="72572" y="1524000"/>
                </a:cubicBezTo>
                <a:cubicBezTo>
                  <a:pt x="69253" y="1509065"/>
                  <a:pt x="58057" y="1495757"/>
                  <a:pt x="58057" y="1480457"/>
                </a:cubicBezTo>
                <a:cubicBezTo>
                  <a:pt x="58057" y="1460509"/>
                  <a:pt x="72572" y="1422400"/>
                  <a:pt x="72572" y="1422400"/>
                </a:cubicBezTo>
              </a:path>
            </a:pathLst>
          </a:custGeom>
          <a:gradFill flip="none" rotWithShape="1">
            <a:gsLst>
              <a:gs pos="39000">
                <a:schemeClr val="bg1">
                  <a:lumMod val="50000"/>
                </a:schemeClr>
              </a:gs>
              <a:gs pos="69000">
                <a:schemeClr val="bg1">
                  <a:lumMod val="50000"/>
                  <a:tint val="44500"/>
                  <a:satMod val="160000"/>
                </a:schemeClr>
              </a:gs>
              <a:gs pos="100000">
                <a:schemeClr val="bg1">
                  <a:lumMod val="50000"/>
                  <a:tint val="23500"/>
                  <a:satMod val="160000"/>
                </a:schemeClr>
              </a:gs>
            </a:gsLst>
            <a:lin ang="192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5757120" y="1981200"/>
            <a:ext cx="914400" cy="1143000"/>
          </a:xfrm>
          <a:prstGeom prst="straightConnector1">
            <a:avLst/>
          </a:prstGeom>
          <a:ln w="762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3972932" y="4061312"/>
            <a:ext cx="914402" cy="1085660"/>
          </a:xfrm>
          <a:prstGeom prst="straightConnector1">
            <a:avLst/>
          </a:prstGeom>
          <a:ln w="762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6100382" y="2171733"/>
            <a:ext cx="208153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6600" dirty="0"/>
              <a:t>σ</a:t>
            </a:r>
            <a:r>
              <a:rPr lang="en-US" sz="6600" baseline="-25000" dirty="0"/>
              <a:t>macro</a:t>
            </a:r>
            <a:endParaRPr lang="en-GB" sz="6600" baseline="-25000" dirty="0"/>
          </a:p>
        </p:txBody>
      </p:sp>
      <p:sp>
        <p:nvSpPr>
          <p:cNvPr id="12" name="Rectangle 11"/>
          <p:cNvSpPr/>
          <p:nvPr/>
        </p:nvSpPr>
        <p:spPr>
          <a:xfrm>
            <a:off x="4925433" y="3639398"/>
            <a:ext cx="220977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6600" dirty="0"/>
              <a:t>σ</a:t>
            </a:r>
            <a:r>
              <a:rPr lang="en-US" sz="6600" baseline="-25000" dirty="0"/>
              <a:t> macro</a:t>
            </a:r>
            <a:endParaRPr lang="en-GB" sz="6600" dirty="0"/>
          </a:p>
        </p:txBody>
      </p:sp>
      <p:grpSp>
        <p:nvGrpSpPr>
          <p:cNvPr id="9" name="Group 8"/>
          <p:cNvGrpSpPr/>
          <p:nvPr/>
        </p:nvGrpSpPr>
        <p:grpSpPr>
          <a:xfrm>
            <a:off x="-548780" y="3003140"/>
            <a:ext cx="9940134" cy="5059567"/>
            <a:chOff x="-548780" y="3003140"/>
            <a:chExt cx="9940134" cy="5059567"/>
          </a:xfrm>
        </p:grpSpPr>
        <p:sp>
          <p:nvSpPr>
            <p:cNvPr id="11" name="Freeform 10"/>
            <p:cNvSpPr/>
            <p:nvPr/>
          </p:nvSpPr>
          <p:spPr>
            <a:xfrm>
              <a:off x="-548780" y="3003140"/>
              <a:ext cx="9940134" cy="5059567"/>
            </a:xfrm>
            <a:custGeom>
              <a:avLst/>
              <a:gdLst>
                <a:gd name="connsiteX0" fmla="*/ 379039 w 9940134"/>
                <a:gd name="connsiteY0" fmla="*/ 128336 h 5059567"/>
                <a:gd name="connsiteX1" fmla="*/ 379039 w 9940134"/>
                <a:gd name="connsiteY1" fmla="*/ 128336 h 5059567"/>
                <a:gd name="connsiteX2" fmla="*/ 603629 w 9940134"/>
                <a:gd name="connsiteY2" fmla="*/ 336884 h 5059567"/>
                <a:gd name="connsiteX3" fmla="*/ 651755 w 9940134"/>
                <a:gd name="connsiteY3" fmla="*/ 352926 h 5059567"/>
                <a:gd name="connsiteX4" fmla="*/ 764050 w 9940134"/>
                <a:gd name="connsiteY4" fmla="*/ 401052 h 5059567"/>
                <a:gd name="connsiteX5" fmla="*/ 1052808 w 9940134"/>
                <a:gd name="connsiteY5" fmla="*/ 561473 h 5059567"/>
                <a:gd name="connsiteX6" fmla="*/ 1261355 w 9940134"/>
                <a:gd name="connsiteY6" fmla="*/ 705852 h 5059567"/>
                <a:gd name="connsiteX7" fmla="*/ 1421776 w 9940134"/>
                <a:gd name="connsiteY7" fmla="*/ 786063 h 5059567"/>
                <a:gd name="connsiteX8" fmla="*/ 1742618 w 9940134"/>
                <a:gd name="connsiteY8" fmla="*/ 1042736 h 5059567"/>
                <a:gd name="connsiteX9" fmla="*/ 1903039 w 9940134"/>
                <a:gd name="connsiteY9" fmla="*/ 1138989 h 5059567"/>
                <a:gd name="connsiteX10" fmla="*/ 1999292 w 9940134"/>
                <a:gd name="connsiteY10" fmla="*/ 1235242 h 5059567"/>
                <a:gd name="connsiteX11" fmla="*/ 2063460 w 9940134"/>
                <a:gd name="connsiteY11" fmla="*/ 1267326 h 5059567"/>
                <a:gd name="connsiteX12" fmla="*/ 2175755 w 9940134"/>
                <a:gd name="connsiteY12" fmla="*/ 1363578 h 5059567"/>
                <a:gd name="connsiteX13" fmla="*/ 2223881 w 9940134"/>
                <a:gd name="connsiteY13" fmla="*/ 1379621 h 5059567"/>
                <a:gd name="connsiteX14" fmla="*/ 2320134 w 9940134"/>
                <a:gd name="connsiteY14" fmla="*/ 1443789 h 5059567"/>
                <a:gd name="connsiteX15" fmla="*/ 2368260 w 9940134"/>
                <a:gd name="connsiteY15" fmla="*/ 1475873 h 5059567"/>
                <a:gd name="connsiteX16" fmla="*/ 2753271 w 9940134"/>
                <a:gd name="connsiteY16" fmla="*/ 1892968 h 5059567"/>
                <a:gd name="connsiteX17" fmla="*/ 2913692 w 9940134"/>
                <a:gd name="connsiteY17" fmla="*/ 2133600 h 5059567"/>
                <a:gd name="connsiteX18" fmla="*/ 3009944 w 9940134"/>
                <a:gd name="connsiteY18" fmla="*/ 2277978 h 5059567"/>
                <a:gd name="connsiteX19" fmla="*/ 3058071 w 9940134"/>
                <a:gd name="connsiteY19" fmla="*/ 2342147 h 5059567"/>
                <a:gd name="connsiteX20" fmla="*/ 3074113 w 9940134"/>
                <a:gd name="connsiteY20" fmla="*/ 2390273 h 5059567"/>
                <a:gd name="connsiteX21" fmla="*/ 3218492 w 9940134"/>
                <a:gd name="connsiteY21" fmla="*/ 2502568 h 5059567"/>
                <a:gd name="connsiteX22" fmla="*/ 3330786 w 9940134"/>
                <a:gd name="connsiteY22" fmla="*/ 2598821 h 5059567"/>
                <a:gd name="connsiteX23" fmla="*/ 3362871 w 9940134"/>
                <a:gd name="connsiteY23" fmla="*/ 2646947 h 5059567"/>
                <a:gd name="connsiteX24" fmla="*/ 3443081 w 9940134"/>
                <a:gd name="connsiteY24" fmla="*/ 2711115 h 5059567"/>
                <a:gd name="connsiteX25" fmla="*/ 3475165 w 9940134"/>
                <a:gd name="connsiteY25" fmla="*/ 2743200 h 5059567"/>
                <a:gd name="connsiteX26" fmla="*/ 3523292 w 9940134"/>
                <a:gd name="connsiteY26" fmla="*/ 2775284 h 5059567"/>
                <a:gd name="connsiteX27" fmla="*/ 3651629 w 9940134"/>
                <a:gd name="connsiteY27" fmla="*/ 2855494 h 5059567"/>
                <a:gd name="connsiteX28" fmla="*/ 3779965 w 9940134"/>
                <a:gd name="connsiteY28" fmla="*/ 2951747 h 5059567"/>
                <a:gd name="connsiteX29" fmla="*/ 3828092 w 9940134"/>
                <a:gd name="connsiteY29" fmla="*/ 2999873 h 5059567"/>
                <a:gd name="connsiteX30" fmla="*/ 3956429 w 9940134"/>
                <a:gd name="connsiteY30" fmla="*/ 3096126 h 5059567"/>
                <a:gd name="connsiteX31" fmla="*/ 4004555 w 9940134"/>
                <a:gd name="connsiteY31" fmla="*/ 3128210 h 5059567"/>
                <a:gd name="connsiteX32" fmla="*/ 4100808 w 9940134"/>
                <a:gd name="connsiteY32" fmla="*/ 3144252 h 5059567"/>
                <a:gd name="connsiteX33" fmla="*/ 4229144 w 9940134"/>
                <a:gd name="connsiteY33" fmla="*/ 3208421 h 5059567"/>
                <a:gd name="connsiteX34" fmla="*/ 4405608 w 9940134"/>
                <a:gd name="connsiteY34" fmla="*/ 3288631 h 5059567"/>
                <a:gd name="connsiteX35" fmla="*/ 4469776 w 9940134"/>
                <a:gd name="connsiteY35" fmla="*/ 3304673 h 5059567"/>
                <a:gd name="connsiteX36" fmla="*/ 4533944 w 9940134"/>
                <a:gd name="connsiteY36" fmla="*/ 3336757 h 5059567"/>
                <a:gd name="connsiteX37" fmla="*/ 4710408 w 9940134"/>
                <a:gd name="connsiteY37" fmla="*/ 3384884 h 5059567"/>
                <a:gd name="connsiteX38" fmla="*/ 5175629 w 9940134"/>
                <a:gd name="connsiteY38" fmla="*/ 3368842 h 5059567"/>
                <a:gd name="connsiteX39" fmla="*/ 5255839 w 9940134"/>
                <a:gd name="connsiteY39" fmla="*/ 3336757 h 5059567"/>
                <a:gd name="connsiteX40" fmla="*/ 5384176 w 9940134"/>
                <a:gd name="connsiteY40" fmla="*/ 3304673 h 5059567"/>
                <a:gd name="connsiteX41" fmla="*/ 6057944 w 9940134"/>
                <a:gd name="connsiteY41" fmla="*/ 3336757 h 5059567"/>
                <a:gd name="connsiteX42" fmla="*/ 7357355 w 9940134"/>
                <a:gd name="connsiteY42" fmla="*/ 3304673 h 5059567"/>
                <a:gd name="connsiteX43" fmla="*/ 7453608 w 9940134"/>
                <a:gd name="connsiteY43" fmla="*/ 3256547 h 5059567"/>
                <a:gd name="connsiteX44" fmla="*/ 7854660 w 9940134"/>
                <a:gd name="connsiteY44" fmla="*/ 3272589 h 5059567"/>
                <a:gd name="connsiteX45" fmla="*/ 7918829 w 9940134"/>
                <a:gd name="connsiteY45" fmla="*/ 3304673 h 5059567"/>
                <a:gd name="connsiteX46" fmla="*/ 8015081 w 9940134"/>
                <a:gd name="connsiteY46" fmla="*/ 3368842 h 5059567"/>
                <a:gd name="connsiteX47" fmla="*/ 8271755 w 9940134"/>
                <a:gd name="connsiteY47" fmla="*/ 3497178 h 5059567"/>
                <a:gd name="connsiteX48" fmla="*/ 8608639 w 9940134"/>
                <a:gd name="connsiteY48" fmla="*/ 3625515 h 5059567"/>
                <a:gd name="connsiteX49" fmla="*/ 8897397 w 9940134"/>
                <a:gd name="connsiteY49" fmla="*/ 3705726 h 5059567"/>
                <a:gd name="connsiteX50" fmla="*/ 9057818 w 9940134"/>
                <a:gd name="connsiteY50" fmla="*/ 3753852 h 5059567"/>
                <a:gd name="connsiteX51" fmla="*/ 9234281 w 9940134"/>
                <a:gd name="connsiteY51" fmla="*/ 3769894 h 5059567"/>
                <a:gd name="connsiteX52" fmla="*/ 9410744 w 9940134"/>
                <a:gd name="connsiteY52" fmla="*/ 3801978 h 5059567"/>
                <a:gd name="connsiteX53" fmla="*/ 9651376 w 9940134"/>
                <a:gd name="connsiteY53" fmla="*/ 3834063 h 5059567"/>
                <a:gd name="connsiteX54" fmla="*/ 9699502 w 9940134"/>
                <a:gd name="connsiteY54" fmla="*/ 3850105 h 5059567"/>
                <a:gd name="connsiteX55" fmla="*/ 9892008 w 9940134"/>
                <a:gd name="connsiteY55" fmla="*/ 4026568 h 5059567"/>
                <a:gd name="connsiteX56" fmla="*/ 9940134 w 9940134"/>
                <a:gd name="connsiteY56" fmla="*/ 4058652 h 5059567"/>
                <a:gd name="connsiteX57" fmla="*/ 9795755 w 9940134"/>
                <a:gd name="connsiteY57" fmla="*/ 4170947 h 5059567"/>
                <a:gd name="connsiteX58" fmla="*/ 9731586 w 9940134"/>
                <a:gd name="connsiteY58" fmla="*/ 4219073 h 5059567"/>
                <a:gd name="connsiteX59" fmla="*/ 9651376 w 9940134"/>
                <a:gd name="connsiteY59" fmla="*/ 4267200 h 5059567"/>
                <a:gd name="connsiteX60" fmla="*/ 9603250 w 9940134"/>
                <a:gd name="connsiteY60" fmla="*/ 4315326 h 5059567"/>
                <a:gd name="connsiteX61" fmla="*/ 9490955 w 9940134"/>
                <a:gd name="connsiteY61" fmla="*/ 4363452 h 5059567"/>
                <a:gd name="connsiteX62" fmla="*/ 9218239 w 9940134"/>
                <a:gd name="connsiteY62" fmla="*/ 4539915 h 5059567"/>
                <a:gd name="connsiteX63" fmla="*/ 8945523 w 9940134"/>
                <a:gd name="connsiteY63" fmla="*/ 4652210 h 5059567"/>
                <a:gd name="connsiteX64" fmla="*/ 8833229 w 9940134"/>
                <a:gd name="connsiteY64" fmla="*/ 4732421 h 5059567"/>
                <a:gd name="connsiteX65" fmla="*/ 8480302 w 9940134"/>
                <a:gd name="connsiteY65" fmla="*/ 4844715 h 5059567"/>
                <a:gd name="connsiteX66" fmla="*/ 8384050 w 9940134"/>
                <a:gd name="connsiteY66" fmla="*/ 4860757 h 5059567"/>
                <a:gd name="connsiteX67" fmla="*/ 8223629 w 9940134"/>
                <a:gd name="connsiteY67" fmla="*/ 4876800 h 5059567"/>
                <a:gd name="connsiteX68" fmla="*/ 8111334 w 9940134"/>
                <a:gd name="connsiteY68" fmla="*/ 4892842 h 5059567"/>
                <a:gd name="connsiteX69" fmla="*/ 7966955 w 9940134"/>
                <a:gd name="connsiteY69" fmla="*/ 4924926 h 5059567"/>
                <a:gd name="connsiteX70" fmla="*/ 7694239 w 9940134"/>
                <a:gd name="connsiteY70" fmla="*/ 4940968 h 5059567"/>
                <a:gd name="connsiteX71" fmla="*/ 7549860 w 9940134"/>
                <a:gd name="connsiteY71" fmla="*/ 4957010 h 5059567"/>
                <a:gd name="connsiteX72" fmla="*/ 6667544 w 9940134"/>
                <a:gd name="connsiteY72" fmla="*/ 4973052 h 5059567"/>
                <a:gd name="connsiteX73" fmla="*/ 1726576 w 9940134"/>
                <a:gd name="connsiteY73" fmla="*/ 4989094 h 5059567"/>
                <a:gd name="connsiteX74" fmla="*/ 1325523 w 9940134"/>
                <a:gd name="connsiteY74" fmla="*/ 4860757 h 5059567"/>
                <a:gd name="connsiteX75" fmla="*/ 1100934 w 9940134"/>
                <a:gd name="connsiteY75" fmla="*/ 4812631 h 5059567"/>
                <a:gd name="connsiteX76" fmla="*/ 1004681 w 9940134"/>
                <a:gd name="connsiteY76" fmla="*/ 4780547 h 5059567"/>
                <a:gd name="connsiteX77" fmla="*/ 924471 w 9940134"/>
                <a:gd name="connsiteY77" fmla="*/ 4748463 h 5059567"/>
                <a:gd name="connsiteX78" fmla="*/ 699881 w 9940134"/>
                <a:gd name="connsiteY78" fmla="*/ 4700336 h 5059567"/>
                <a:gd name="connsiteX79" fmla="*/ 571544 w 9940134"/>
                <a:gd name="connsiteY79" fmla="*/ 4572000 h 5059567"/>
                <a:gd name="connsiteX80" fmla="*/ 427165 w 9940134"/>
                <a:gd name="connsiteY80" fmla="*/ 4411578 h 5059567"/>
                <a:gd name="connsiteX81" fmla="*/ 362997 w 9940134"/>
                <a:gd name="connsiteY81" fmla="*/ 4315326 h 5059567"/>
                <a:gd name="connsiteX82" fmla="*/ 250702 w 9940134"/>
                <a:gd name="connsiteY82" fmla="*/ 4154905 h 5059567"/>
                <a:gd name="connsiteX83" fmla="*/ 218618 w 9940134"/>
                <a:gd name="connsiteY83" fmla="*/ 4090736 h 5059567"/>
                <a:gd name="connsiteX84" fmla="*/ 186534 w 9940134"/>
                <a:gd name="connsiteY84" fmla="*/ 4042610 h 5059567"/>
                <a:gd name="connsiteX85" fmla="*/ 154450 w 9940134"/>
                <a:gd name="connsiteY85" fmla="*/ 3978442 h 5059567"/>
                <a:gd name="connsiteX86" fmla="*/ 106323 w 9940134"/>
                <a:gd name="connsiteY86" fmla="*/ 3914273 h 5059567"/>
                <a:gd name="connsiteX87" fmla="*/ 74239 w 9940134"/>
                <a:gd name="connsiteY87" fmla="*/ 3850105 h 5059567"/>
                <a:gd name="connsiteX88" fmla="*/ 26113 w 9940134"/>
                <a:gd name="connsiteY88" fmla="*/ 3721768 h 5059567"/>
                <a:gd name="connsiteX89" fmla="*/ 26113 w 9940134"/>
                <a:gd name="connsiteY89" fmla="*/ 1973178 h 5059567"/>
                <a:gd name="connsiteX90" fmla="*/ 42155 w 9940134"/>
                <a:gd name="connsiteY90" fmla="*/ 1892968 h 5059567"/>
                <a:gd name="connsiteX91" fmla="*/ 74239 w 9940134"/>
                <a:gd name="connsiteY91" fmla="*/ 1764631 h 5059567"/>
                <a:gd name="connsiteX92" fmla="*/ 90281 w 9940134"/>
                <a:gd name="connsiteY92" fmla="*/ 1572126 h 5059567"/>
                <a:gd name="connsiteX93" fmla="*/ 106323 w 9940134"/>
                <a:gd name="connsiteY93" fmla="*/ 1507957 h 5059567"/>
                <a:gd name="connsiteX94" fmla="*/ 154450 w 9940134"/>
                <a:gd name="connsiteY94" fmla="*/ 1315452 h 5059567"/>
                <a:gd name="connsiteX95" fmla="*/ 170492 w 9940134"/>
                <a:gd name="connsiteY95" fmla="*/ 1203157 h 5059567"/>
                <a:gd name="connsiteX96" fmla="*/ 186534 w 9940134"/>
                <a:gd name="connsiteY96" fmla="*/ 1106905 h 5059567"/>
                <a:gd name="connsiteX97" fmla="*/ 234660 w 9940134"/>
                <a:gd name="connsiteY97" fmla="*/ 882315 h 5059567"/>
                <a:gd name="connsiteX98" fmla="*/ 250702 w 9940134"/>
                <a:gd name="connsiteY98" fmla="*/ 737936 h 5059567"/>
                <a:gd name="connsiteX99" fmla="*/ 266744 w 9940134"/>
                <a:gd name="connsiteY99" fmla="*/ 673768 h 5059567"/>
                <a:gd name="connsiteX100" fmla="*/ 298829 w 9940134"/>
                <a:gd name="connsiteY100" fmla="*/ 529389 h 5059567"/>
                <a:gd name="connsiteX101" fmla="*/ 314871 w 9940134"/>
                <a:gd name="connsiteY101" fmla="*/ 352926 h 5059567"/>
                <a:gd name="connsiteX102" fmla="*/ 330913 w 9940134"/>
                <a:gd name="connsiteY102" fmla="*/ 272715 h 5059567"/>
                <a:gd name="connsiteX103" fmla="*/ 346955 w 9940134"/>
                <a:gd name="connsiteY103" fmla="*/ 80210 h 5059567"/>
                <a:gd name="connsiteX104" fmla="*/ 395081 w 9940134"/>
                <a:gd name="connsiteY104" fmla="*/ 64168 h 5059567"/>
                <a:gd name="connsiteX105" fmla="*/ 491334 w 9940134"/>
                <a:gd name="connsiteY105" fmla="*/ 0 h 5059567"/>
                <a:gd name="connsiteX106" fmla="*/ 523418 w 9940134"/>
                <a:gd name="connsiteY106" fmla="*/ 16042 h 5059567"/>
                <a:gd name="connsiteX107" fmla="*/ 555502 w 9940134"/>
                <a:gd name="connsiteY107" fmla="*/ 288757 h 5059567"/>
                <a:gd name="connsiteX108" fmla="*/ 523418 w 9940134"/>
                <a:gd name="connsiteY108" fmla="*/ 304800 h 505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</a:cxnLst>
              <a:rect l="l" t="t" r="r" b="b"/>
              <a:pathLst>
                <a:path w="9940134" h="5059567">
                  <a:moveTo>
                    <a:pt x="379039" y="128336"/>
                  </a:moveTo>
                  <a:lnTo>
                    <a:pt x="379039" y="128336"/>
                  </a:lnTo>
                  <a:cubicBezTo>
                    <a:pt x="400389" y="149686"/>
                    <a:pt x="525398" y="297769"/>
                    <a:pt x="603629" y="336884"/>
                  </a:cubicBezTo>
                  <a:cubicBezTo>
                    <a:pt x="618754" y="344446"/>
                    <a:pt x="636630" y="345364"/>
                    <a:pt x="651755" y="352926"/>
                  </a:cubicBezTo>
                  <a:cubicBezTo>
                    <a:pt x="762539" y="408318"/>
                    <a:pt x="630502" y="367665"/>
                    <a:pt x="764050" y="401052"/>
                  </a:cubicBezTo>
                  <a:cubicBezTo>
                    <a:pt x="860303" y="454526"/>
                    <a:pt x="962277" y="498798"/>
                    <a:pt x="1052808" y="561473"/>
                  </a:cubicBezTo>
                  <a:cubicBezTo>
                    <a:pt x="1122324" y="609599"/>
                    <a:pt x="1189133" y="661891"/>
                    <a:pt x="1261355" y="705852"/>
                  </a:cubicBezTo>
                  <a:cubicBezTo>
                    <a:pt x="1312424" y="736937"/>
                    <a:pt x="1372798" y="751778"/>
                    <a:pt x="1421776" y="786063"/>
                  </a:cubicBezTo>
                  <a:cubicBezTo>
                    <a:pt x="1533977" y="864604"/>
                    <a:pt x="1625177" y="972271"/>
                    <a:pt x="1742618" y="1042736"/>
                  </a:cubicBezTo>
                  <a:cubicBezTo>
                    <a:pt x="1796092" y="1074820"/>
                    <a:pt x="1853151" y="1101573"/>
                    <a:pt x="1903039" y="1138989"/>
                  </a:cubicBezTo>
                  <a:cubicBezTo>
                    <a:pt x="1939338" y="1166214"/>
                    <a:pt x="1963861" y="1206897"/>
                    <a:pt x="1999292" y="1235242"/>
                  </a:cubicBezTo>
                  <a:cubicBezTo>
                    <a:pt x="2017966" y="1250181"/>
                    <a:pt x="2044329" y="1252978"/>
                    <a:pt x="2063460" y="1267326"/>
                  </a:cubicBezTo>
                  <a:cubicBezTo>
                    <a:pt x="2142403" y="1326532"/>
                    <a:pt x="2101733" y="1326566"/>
                    <a:pt x="2175755" y="1363578"/>
                  </a:cubicBezTo>
                  <a:cubicBezTo>
                    <a:pt x="2190880" y="1371140"/>
                    <a:pt x="2209099" y="1371409"/>
                    <a:pt x="2223881" y="1379621"/>
                  </a:cubicBezTo>
                  <a:cubicBezTo>
                    <a:pt x="2257589" y="1398348"/>
                    <a:pt x="2288050" y="1422400"/>
                    <a:pt x="2320134" y="1443789"/>
                  </a:cubicBezTo>
                  <a:cubicBezTo>
                    <a:pt x="2336176" y="1454484"/>
                    <a:pt x="2354627" y="1462240"/>
                    <a:pt x="2368260" y="1475873"/>
                  </a:cubicBezTo>
                  <a:cubicBezTo>
                    <a:pt x="2459142" y="1566755"/>
                    <a:pt x="2704274" y="1804773"/>
                    <a:pt x="2753271" y="1892968"/>
                  </a:cubicBezTo>
                  <a:cubicBezTo>
                    <a:pt x="2910835" y="2176585"/>
                    <a:pt x="2754941" y="1917122"/>
                    <a:pt x="2913692" y="2133600"/>
                  </a:cubicBezTo>
                  <a:cubicBezTo>
                    <a:pt x="2947897" y="2180243"/>
                    <a:pt x="2975240" y="2231706"/>
                    <a:pt x="3009944" y="2277978"/>
                  </a:cubicBezTo>
                  <a:lnTo>
                    <a:pt x="3058071" y="2342147"/>
                  </a:lnTo>
                  <a:cubicBezTo>
                    <a:pt x="3063418" y="2358189"/>
                    <a:pt x="3063731" y="2376925"/>
                    <a:pt x="3074113" y="2390273"/>
                  </a:cubicBezTo>
                  <a:cubicBezTo>
                    <a:pt x="3149860" y="2487663"/>
                    <a:pt x="3139418" y="2476210"/>
                    <a:pt x="3218492" y="2502568"/>
                  </a:cubicBezTo>
                  <a:cubicBezTo>
                    <a:pt x="3346616" y="2673400"/>
                    <a:pt x="3183985" y="2476487"/>
                    <a:pt x="3330786" y="2598821"/>
                  </a:cubicBezTo>
                  <a:cubicBezTo>
                    <a:pt x="3345598" y="2611164"/>
                    <a:pt x="3349238" y="2633314"/>
                    <a:pt x="3362871" y="2646947"/>
                  </a:cubicBezTo>
                  <a:cubicBezTo>
                    <a:pt x="3387082" y="2671158"/>
                    <a:pt x="3417084" y="2688832"/>
                    <a:pt x="3443081" y="2711115"/>
                  </a:cubicBezTo>
                  <a:cubicBezTo>
                    <a:pt x="3454565" y="2720958"/>
                    <a:pt x="3463355" y="2733752"/>
                    <a:pt x="3475165" y="2743200"/>
                  </a:cubicBezTo>
                  <a:cubicBezTo>
                    <a:pt x="3490220" y="2755244"/>
                    <a:pt x="3507603" y="2764078"/>
                    <a:pt x="3523292" y="2775284"/>
                  </a:cubicBezTo>
                  <a:cubicBezTo>
                    <a:pt x="3620477" y="2844701"/>
                    <a:pt x="3551126" y="2805243"/>
                    <a:pt x="3651629" y="2855494"/>
                  </a:cubicBezTo>
                  <a:cubicBezTo>
                    <a:pt x="3765306" y="2969174"/>
                    <a:pt x="3620511" y="2832158"/>
                    <a:pt x="3779965" y="2951747"/>
                  </a:cubicBezTo>
                  <a:cubicBezTo>
                    <a:pt x="3798115" y="2965359"/>
                    <a:pt x="3810533" y="2985507"/>
                    <a:pt x="3828092" y="2999873"/>
                  </a:cubicBezTo>
                  <a:cubicBezTo>
                    <a:pt x="3869479" y="3033735"/>
                    <a:pt x="3911936" y="3066464"/>
                    <a:pt x="3956429" y="3096126"/>
                  </a:cubicBezTo>
                  <a:cubicBezTo>
                    <a:pt x="3972471" y="3106821"/>
                    <a:pt x="3986264" y="3122113"/>
                    <a:pt x="4004555" y="3128210"/>
                  </a:cubicBezTo>
                  <a:cubicBezTo>
                    <a:pt x="4035413" y="3138496"/>
                    <a:pt x="4068724" y="3138905"/>
                    <a:pt x="4100808" y="3144252"/>
                  </a:cubicBezTo>
                  <a:cubicBezTo>
                    <a:pt x="4297849" y="3262477"/>
                    <a:pt x="4095941" y="3149219"/>
                    <a:pt x="4229144" y="3208421"/>
                  </a:cubicBezTo>
                  <a:cubicBezTo>
                    <a:pt x="4327310" y="3252051"/>
                    <a:pt x="4311232" y="3257173"/>
                    <a:pt x="4405608" y="3288631"/>
                  </a:cubicBezTo>
                  <a:cubicBezTo>
                    <a:pt x="4426524" y="3295603"/>
                    <a:pt x="4449132" y="3296932"/>
                    <a:pt x="4469776" y="3304673"/>
                  </a:cubicBezTo>
                  <a:cubicBezTo>
                    <a:pt x="4492167" y="3313070"/>
                    <a:pt x="4511740" y="3327875"/>
                    <a:pt x="4533944" y="3336757"/>
                  </a:cubicBezTo>
                  <a:cubicBezTo>
                    <a:pt x="4615361" y="3369324"/>
                    <a:pt x="4629850" y="3368773"/>
                    <a:pt x="4710408" y="3384884"/>
                  </a:cubicBezTo>
                  <a:cubicBezTo>
                    <a:pt x="4865482" y="3379537"/>
                    <a:pt x="5021064" y="3382480"/>
                    <a:pt x="5175629" y="3368842"/>
                  </a:cubicBezTo>
                  <a:cubicBezTo>
                    <a:pt x="5204314" y="3366311"/>
                    <a:pt x="5228257" y="3345032"/>
                    <a:pt x="5255839" y="3336757"/>
                  </a:cubicBezTo>
                  <a:cubicBezTo>
                    <a:pt x="5643066" y="3220587"/>
                    <a:pt x="5130065" y="3389377"/>
                    <a:pt x="5384176" y="3304673"/>
                  </a:cubicBezTo>
                  <a:cubicBezTo>
                    <a:pt x="5608765" y="3315368"/>
                    <a:pt x="5833108" y="3334835"/>
                    <a:pt x="6057944" y="3336757"/>
                  </a:cubicBezTo>
                  <a:cubicBezTo>
                    <a:pt x="7139316" y="3345999"/>
                    <a:pt x="6877985" y="3384567"/>
                    <a:pt x="7357355" y="3304673"/>
                  </a:cubicBezTo>
                  <a:cubicBezTo>
                    <a:pt x="7389439" y="3288631"/>
                    <a:pt x="7420828" y="3271116"/>
                    <a:pt x="7453608" y="3256547"/>
                  </a:cubicBezTo>
                  <a:cubicBezTo>
                    <a:pt x="7580553" y="3200128"/>
                    <a:pt x="7717145" y="3260088"/>
                    <a:pt x="7854660" y="3272589"/>
                  </a:cubicBezTo>
                  <a:cubicBezTo>
                    <a:pt x="7876050" y="3283284"/>
                    <a:pt x="7898323" y="3292369"/>
                    <a:pt x="7918829" y="3304673"/>
                  </a:cubicBezTo>
                  <a:cubicBezTo>
                    <a:pt x="7951894" y="3324512"/>
                    <a:pt x="7981229" y="3350377"/>
                    <a:pt x="8015081" y="3368842"/>
                  </a:cubicBezTo>
                  <a:cubicBezTo>
                    <a:pt x="8099058" y="3414647"/>
                    <a:pt x="8182603" y="3462508"/>
                    <a:pt x="8271755" y="3497178"/>
                  </a:cubicBezTo>
                  <a:cubicBezTo>
                    <a:pt x="8576273" y="3615602"/>
                    <a:pt x="8462538" y="3576815"/>
                    <a:pt x="8608639" y="3625515"/>
                  </a:cubicBezTo>
                  <a:cubicBezTo>
                    <a:pt x="8704929" y="3721808"/>
                    <a:pt x="8610584" y="3639539"/>
                    <a:pt x="8897397" y="3705726"/>
                  </a:cubicBezTo>
                  <a:cubicBezTo>
                    <a:pt x="8951795" y="3718279"/>
                    <a:pt x="9002976" y="3743406"/>
                    <a:pt x="9057818" y="3753852"/>
                  </a:cubicBezTo>
                  <a:cubicBezTo>
                    <a:pt x="9115838" y="3764903"/>
                    <a:pt x="9175759" y="3761914"/>
                    <a:pt x="9234281" y="3769894"/>
                  </a:cubicBezTo>
                  <a:cubicBezTo>
                    <a:pt x="9293518" y="3777972"/>
                    <a:pt x="9351654" y="3792887"/>
                    <a:pt x="9410744" y="3801978"/>
                  </a:cubicBezTo>
                  <a:cubicBezTo>
                    <a:pt x="9490724" y="3814283"/>
                    <a:pt x="9571165" y="3823368"/>
                    <a:pt x="9651376" y="3834063"/>
                  </a:cubicBezTo>
                  <a:cubicBezTo>
                    <a:pt x="9667418" y="3839410"/>
                    <a:pt x="9684820" y="3841715"/>
                    <a:pt x="9699502" y="3850105"/>
                  </a:cubicBezTo>
                  <a:cubicBezTo>
                    <a:pt x="9828767" y="3923970"/>
                    <a:pt x="9706985" y="3903219"/>
                    <a:pt x="9892008" y="4026568"/>
                  </a:cubicBezTo>
                  <a:lnTo>
                    <a:pt x="9940134" y="4058652"/>
                  </a:lnTo>
                  <a:cubicBezTo>
                    <a:pt x="9842168" y="4156618"/>
                    <a:pt x="9949252" y="4055826"/>
                    <a:pt x="9795755" y="4170947"/>
                  </a:cubicBezTo>
                  <a:cubicBezTo>
                    <a:pt x="9774365" y="4186989"/>
                    <a:pt x="9753832" y="4204242"/>
                    <a:pt x="9731586" y="4219073"/>
                  </a:cubicBezTo>
                  <a:cubicBezTo>
                    <a:pt x="9705643" y="4236369"/>
                    <a:pt x="9676320" y="4248492"/>
                    <a:pt x="9651376" y="4267200"/>
                  </a:cubicBezTo>
                  <a:cubicBezTo>
                    <a:pt x="9633227" y="4280812"/>
                    <a:pt x="9621711" y="4302140"/>
                    <a:pt x="9603250" y="4315326"/>
                  </a:cubicBezTo>
                  <a:cubicBezTo>
                    <a:pt x="9462517" y="4415849"/>
                    <a:pt x="9605212" y="4296802"/>
                    <a:pt x="9490955" y="4363452"/>
                  </a:cubicBezTo>
                  <a:cubicBezTo>
                    <a:pt x="9423306" y="4402914"/>
                    <a:pt x="9292095" y="4502987"/>
                    <a:pt x="9218239" y="4539915"/>
                  </a:cubicBezTo>
                  <a:cubicBezTo>
                    <a:pt x="9044528" y="4626771"/>
                    <a:pt x="9135276" y="4588959"/>
                    <a:pt x="8945523" y="4652210"/>
                  </a:cubicBezTo>
                  <a:cubicBezTo>
                    <a:pt x="8908092" y="4678947"/>
                    <a:pt x="8874372" y="4711849"/>
                    <a:pt x="8833229" y="4732421"/>
                  </a:cubicBezTo>
                  <a:cubicBezTo>
                    <a:pt x="8700871" y="4798600"/>
                    <a:pt x="8616498" y="4817476"/>
                    <a:pt x="8480302" y="4844715"/>
                  </a:cubicBezTo>
                  <a:cubicBezTo>
                    <a:pt x="8448407" y="4851094"/>
                    <a:pt x="8416325" y="4856722"/>
                    <a:pt x="8384050" y="4860757"/>
                  </a:cubicBezTo>
                  <a:cubicBezTo>
                    <a:pt x="8330725" y="4867423"/>
                    <a:pt x="8277001" y="4870521"/>
                    <a:pt x="8223629" y="4876800"/>
                  </a:cubicBezTo>
                  <a:cubicBezTo>
                    <a:pt x="8186076" y="4881218"/>
                    <a:pt x="8148498" y="4885874"/>
                    <a:pt x="8111334" y="4892842"/>
                  </a:cubicBezTo>
                  <a:cubicBezTo>
                    <a:pt x="8062878" y="4901927"/>
                    <a:pt x="8015930" y="4919275"/>
                    <a:pt x="7966955" y="4924926"/>
                  </a:cubicBezTo>
                  <a:cubicBezTo>
                    <a:pt x="7876493" y="4935364"/>
                    <a:pt x="7785033" y="4933984"/>
                    <a:pt x="7694239" y="4940968"/>
                  </a:cubicBezTo>
                  <a:cubicBezTo>
                    <a:pt x="7645959" y="4944682"/>
                    <a:pt x="7598259" y="4955498"/>
                    <a:pt x="7549860" y="4957010"/>
                  </a:cubicBezTo>
                  <a:cubicBezTo>
                    <a:pt x="7255850" y="4966198"/>
                    <a:pt x="6961649" y="4967705"/>
                    <a:pt x="6667544" y="4973052"/>
                  </a:cubicBezTo>
                  <a:cubicBezTo>
                    <a:pt x="4830815" y="5084368"/>
                    <a:pt x="4979858" y="5086692"/>
                    <a:pt x="1726576" y="4989094"/>
                  </a:cubicBezTo>
                  <a:cubicBezTo>
                    <a:pt x="1586277" y="4984885"/>
                    <a:pt x="1463975" y="4883832"/>
                    <a:pt x="1325523" y="4860757"/>
                  </a:cubicBezTo>
                  <a:cubicBezTo>
                    <a:pt x="1221158" y="4843363"/>
                    <a:pt x="1212858" y="4844609"/>
                    <a:pt x="1100934" y="4812631"/>
                  </a:cubicBezTo>
                  <a:cubicBezTo>
                    <a:pt x="1068415" y="4803340"/>
                    <a:pt x="1036465" y="4792105"/>
                    <a:pt x="1004681" y="4780547"/>
                  </a:cubicBezTo>
                  <a:cubicBezTo>
                    <a:pt x="977618" y="4770706"/>
                    <a:pt x="952159" y="4756374"/>
                    <a:pt x="924471" y="4748463"/>
                  </a:cubicBezTo>
                  <a:cubicBezTo>
                    <a:pt x="880126" y="4735793"/>
                    <a:pt x="758388" y="4712037"/>
                    <a:pt x="699881" y="4700336"/>
                  </a:cubicBezTo>
                  <a:lnTo>
                    <a:pt x="571544" y="4572000"/>
                  </a:lnTo>
                  <a:cubicBezTo>
                    <a:pt x="499442" y="4499898"/>
                    <a:pt x="485688" y="4492047"/>
                    <a:pt x="427165" y="4411578"/>
                  </a:cubicBezTo>
                  <a:cubicBezTo>
                    <a:pt x="404485" y="4380393"/>
                    <a:pt x="385110" y="4346916"/>
                    <a:pt x="362997" y="4315326"/>
                  </a:cubicBezTo>
                  <a:cubicBezTo>
                    <a:pt x="301582" y="4227590"/>
                    <a:pt x="315500" y="4262902"/>
                    <a:pt x="250702" y="4154905"/>
                  </a:cubicBezTo>
                  <a:cubicBezTo>
                    <a:pt x="238398" y="4134399"/>
                    <a:pt x="230483" y="4111499"/>
                    <a:pt x="218618" y="4090736"/>
                  </a:cubicBezTo>
                  <a:cubicBezTo>
                    <a:pt x="209052" y="4073996"/>
                    <a:pt x="196100" y="4059350"/>
                    <a:pt x="186534" y="4042610"/>
                  </a:cubicBezTo>
                  <a:cubicBezTo>
                    <a:pt x="174669" y="4021847"/>
                    <a:pt x="167124" y="3998721"/>
                    <a:pt x="154450" y="3978442"/>
                  </a:cubicBezTo>
                  <a:cubicBezTo>
                    <a:pt x="140279" y="3955769"/>
                    <a:pt x="120494" y="3936946"/>
                    <a:pt x="106323" y="3914273"/>
                  </a:cubicBezTo>
                  <a:cubicBezTo>
                    <a:pt x="93649" y="3893994"/>
                    <a:pt x="83951" y="3871958"/>
                    <a:pt x="74239" y="3850105"/>
                  </a:cubicBezTo>
                  <a:cubicBezTo>
                    <a:pt x="48664" y="3792561"/>
                    <a:pt x="43751" y="3774683"/>
                    <a:pt x="26113" y="3721768"/>
                  </a:cubicBezTo>
                  <a:cubicBezTo>
                    <a:pt x="-14716" y="2986848"/>
                    <a:pt x="-2130" y="3328852"/>
                    <a:pt x="26113" y="1973178"/>
                  </a:cubicBezTo>
                  <a:cubicBezTo>
                    <a:pt x="26681" y="1945918"/>
                    <a:pt x="36024" y="1919536"/>
                    <a:pt x="42155" y="1892968"/>
                  </a:cubicBezTo>
                  <a:cubicBezTo>
                    <a:pt x="52070" y="1850002"/>
                    <a:pt x="63544" y="1807410"/>
                    <a:pt x="74239" y="1764631"/>
                  </a:cubicBezTo>
                  <a:cubicBezTo>
                    <a:pt x="79586" y="1700463"/>
                    <a:pt x="82294" y="1636020"/>
                    <a:pt x="90281" y="1572126"/>
                  </a:cubicBezTo>
                  <a:cubicBezTo>
                    <a:pt x="93016" y="1550248"/>
                    <a:pt x="101999" y="1529577"/>
                    <a:pt x="106323" y="1507957"/>
                  </a:cubicBezTo>
                  <a:cubicBezTo>
                    <a:pt x="138725" y="1345945"/>
                    <a:pt x="100849" y="1476250"/>
                    <a:pt x="154450" y="1315452"/>
                  </a:cubicBezTo>
                  <a:cubicBezTo>
                    <a:pt x="159797" y="1278020"/>
                    <a:pt x="164742" y="1240529"/>
                    <a:pt x="170492" y="1203157"/>
                  </a:cubicBezTo>
                  <a:cubicBezTo>
                    <a:pt x="175438" y="1171009"/>
                    <a:pt x="182235" y="1139146"/>
                    <a:pt x="186534" y="1106905"/>
                  </a:cubicBezTo>
                  <a:cubicBezTo>
                    <a:pt x="211523" y="919489"/>
                    <a:pt x="181163" y="1016059"/>
                    <a:pt x="234660" y="882315"/>
                  </a:cubicBezTo>
                  <a:cubicBezTo>
                    <a:pt x="240007" y="834189"/>
                    <a:pt x="243339" y="785795"/>
                    <a:pt x="250702" y="737936"/>
                  </a:cubicBezTo>
                  <a:cubicBezTo>
                    <a:pt x="254054" y="716145"/>
                    <a:pt x="261786" y="695251"/>
                    <a:pt x="266744" y="673768"/>
                  </a:cubicBezTo>
                  <a:cubicBezTo>
                    <a:pt x="277830" y="625730"/>
                    <a:pt x="288134" y="577515"/>
                    <a:pt x="298829" y="529389"/>
                  </a:cubicBezTo>
                  <a:cubicBezTo>
                    <a:pt x="304176" y="470568"/>
                    <a:pt x="307545" y="411533"/>
                    <a:pt x="314871" y="352926"/>
                  </a:cubicBezTo>
                  <a:cubicBezTo>
                    <a:pt x="318253" y="325870"/>
                    <a:pt x="327727" y="299795"/>
                    <a:pt x="330913" y="272715"/>
                  </a:cubicBezTo>
                  <a:cubicBezTo>
                    <a:pt x="338436" y="208765"/>
                    <a:pt x="328019" y="141753"/>
                    <a:pt x="346955" y="80210"/>
                  </a:cubicBezTo>
                  <a:cubicBezTo>
                    <a:pt x="351928" y="64048"/>
                    <a:pt x="379039" y="69515"/>
                    <a:pt x="395081" y="64168"/>
                  </a:cubicBezTo>
                  <a:cubicBezTo>
                    <a:pt x="424016" y="35233"/>
                    <a:pt x="444902" y="0"/>
                    <a:pt x="491334" y="0"/>
                  </a:cubicBezTo>
                  <a:cubicBezTo>
                    <a:pt x="503291" y="0"/>
                    <a:pt x="512723" y="10695"/>
                    <a:pt x="523418" y="16042"/>
                  </a:cubicBezTo>
                  <a:lnTo>
                    <a:pt x="555502" y="288757"/>
                  </a:lnTo>
                  <a:lnTo>
                    <a:pt x="523418" y="304800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5790800" y="5608048"/>
              <a:ext cx="1143799" cy="1010653"/>
            </a:xfrm>
            <a:custGeom>
              <a:avLst/>
              <a:gdLst>
                <a:gd name="connsiteX0" fmla="*/ 160421 w 1143799"/>
                <a:gd name="connsiteY0" fmla="*/ 914400 h 1010653"/>
                <a:gd name="connsiteX1" fmla="*/ 160421 w 1143799"/>
                <a:gd name="connsiteY1" fmla="*/ 914400 h 1010653"/>
                <a:gd name="connsiteX2" fmla="*/ 208548 w 1143799"/>
                <a:gd name="connsiteY2" fmla="*/ 786064 h 1010653"/>
                <a:gd name="connsiteX3" fmla="*/ 192505 w 1143799"/>
                <a:gd name="connsiteY3" fmla="*/ 721895 h 1010653"/>
                <a:gd name="connsiteX4" fmla="*/ 144379 w 1143799"/>
                <a:gd name="connsiteY4" fmla="*/ 545432 h 1010653"/>
                <a:gd name="connsiteX5" fmla="*/ 96253 w 1143799"/>
                <a:gd name="connsiteY5" fmla="*/ 385011 h 1010653"/>
                <a:gd name="connsiteX6" fmla="*/ 0 w 1143799"/>
                <a:gd name="connsiteY6" fmla="*/ 320842 h 1010653"/>
                <a:gd name="connsiteX7" fmla="*/ 48126 w 1143799"/>
                <a:gd name="connsiteY7" fmla="*/ 288758 h 1010653"/>
                <a:gd name="connsiteX8" fmla="*/ 256674 w 1143799"/>
                <a:gd name="connsiteY8" fmla="*/ 304800 h 1010653"/>
                <a:gd name="connsiteX9" fmla="*/ 272716 w 1143799"/>
                <a:gd name="connsiteY9" fmla="*/ 352927 h 1010653"/>
                <a:gd name="connsiteX10" fmla="*/ 304800 w 1143799"/>
                <a:gd name="connsiteY10" fmla="*/ 401053 h 1010653"/>
                <a:gd name="connsiteX11" fmla="*/ 320842 w 1143799"/>
                <a:gd name="connsiteY11" fmla="*/ 449179 h 1010653"/>
                <a:gd name="connsiteX12" fmla="*/ 352926 w 1143799"/>
                <a:gd name="connsiteY12" fmla="*/ 513348 h 1010653"/>
                <a:gd name="connsiteX13" fmla="*/ 368969 w 1143799"/>
                <a:gd name="connsiteY13" fmla="*/ 625642 h 1010653"/>
                <a:gd name="connsiteX14" fmla="*/ 385011 w 1143799"/>
                <a:gd name="connsiteY14" fmla="*/ 561474 h 1010653"/>
                <a:gd name="connsiteX15" fmla="*/ 401053 w 1143799"/>
                <a:gd name="connsiteY15" fmla="*/ 272716 h 1010653"/>
                <a:gd name="connsiteX16" fmla="*/ 417095 w 1143799"/>
                <a:gd name="connsiteY16" fmla="*/ 208548 h 1010653"/>
                <a:gd name="connsiteX17" fmla="*/ 465221 w 1143799"/>
                <a:gd name="connsiteY17" fmla="*/ 144379 h 1010653"/>
                <a:gd name="connsiteX18" fmla="*/ 497305 w 1143799"/>
                <a:gd name="connsiteY18" fmla="*/ 32085 h 1010653"/>
                <a:gd name="connsiteX19" fmla="*/ 529390 w 1143799"/>
                <a:gd name="connsiteY19" fmla="*/ 0 h 1010653"/>
                <a:gd name="connsiteX20" fmla="*/ 577516 w 1143799"/>
                <a:gd name="connsiteY20" fmla="*/ 192506 h 1010653"/>
                <a:gd name="connsiteX21" fmla="*/ 593558 w 1143799"/>
                <a:gd name="connsiteY21" fmla="*/ 240632 h 1010653"/>
                <a:gd name="connsiteX22" fmla="*/ 609600 w 1143799"/>
                <a:gd name="connsiteY22" fmla="*/ 320842 h 1010653"/>
                <a:gd name="connsiteX23" fmla="*/ 625642 w 1143799"/>
                <a:gd name="connsiteY23" fmla="*/ 385011 h 1010653"/>
                <a:gd name="connsiteX24" fmla="*/ 641684 w 1143799"/>
                <a:gd name="connsiteY24" fmla="*/ 561474 h 1010653"/>
                <a:gd name="connsiteX25" fmla="*/ 657726 w 1143799"/>
                <a:gd name="connsiteY25" fmla="*/ 641685 h 1010653"/>
                <a:gd name="connsiteX26" fmla="*/ 689811 w 1143799"/>
                <a:gd name="connsiteY26" fmla="*/ 818148 h 1010653"/>
                <a:gd name="connsiteX27" fmla="*/ 737937 w 1143799"/>
                <a:gd name="connsiteY27" fmla="*/ 770021 h 1010653"/>
                <a:gd name="connsiteX28" fmla="*/ 753979 w 1143799"/>
                <a:gd name="connsiteY28" fmla="*/ 721895 h 1010653"/>
                <a:gd name="connsiteX29" fmla="*/ 786063 w 1143799"/>
                <a:gd name="connsiteY29" fmla="*/ 593558 h 1010653"/>
                <a:gd name="connsiteX30" fmla="*/ 818148 w 1143799"/>
                <a:gd name="connsiteY30" fmla="*/ 545432 h 1010653"/>
                <a:gd name="connsiteX31" fmla="*/ 850232 w 1143799"/>
                <a:gd name="connsiteY31" fmla="*/ 449179 h 1010653"/>
                <a:gd name="connsiteX32" fmla="*/ 898358 w 1143799"/>
                <a:gd name="connsiteY32" fmla="*/ 401053 h 1010653"/>
                <a:gd name="connsiteX33" fmla="*/ 946484 w 1143799"/>
                <a:gd name="connsiteY33" fmla="*/ 320842 h 1010653"/>
                <a:gd name="connsiteX34" fmla="*/ 978569 w 1143799"/>
                <a:gd name="connsiteY34" fmla="*/ 288758 h 1010653"/>
                <a:gd name="connsiteX35" fmla="*/ 1058779 w 1143799"/>
                <a:gd name="connsiteY35" fmla="*/ 192506 h 1010653"/>
                <a:gd name="connsiteX36" fmla="*/ 1138990 w 1143799"/>
                <a:gd name="connsiteY36" fmla="*/ 208548 h 1010653"/>
                <a:gd name="connsiteX37" fmla="*/ 1074821 w 1143799"/>
                <a:gd name="connsiteY37" fmla="*/ 513348 h 1010653"/>
                <a:gd name="connsiteX38" fmla="*/ 1026695 w 1143799"/>
                <a:gd name="connsiteY38" fmla="*/ 577516 h 1010653"/>
                <a:gd name="connsiteX39" fmla="*/ 1010653 w 1143799"/>
                <a:gd name="connsiteY39" fmla="*/ 625642 h 1010653"/>
                <a:gd name="connsiteX40" fmla="*/ 946484 w 1143799"/>
                <a:gd name="connsiteY40" fmla="*/ 689811 h 1010653"/>
                <a:gd name="connsiteX41" fmla="*/ 930442 w 1143799"/>
                <a:gd name="connsiteY41" fmla="*/ 737937 h 1010653"/>
                <a:gd name="connsiteX42" fmla="*/ 834190 w 1143799"/>
                <a:gd name="connsiteY42" fmla="*/ 866274 h 1010653"/>
                <a:gd name="connsiteX43" fmla="*/ 818148 w 1143799"/>
                <a:gd name="connsiteY43" fmla="*/ 930442 h 1010653"/>
                <a:gd name="connsiteX44" fmla="*/ 786063 w 1143799"/>
                <a:gd name="connsiteY44" fmla="*/ 1010653 h 1010653"/>
                <a:gd name="connsiteX45" fmla="*/ 160421 w 1143799"/>
                <a:gd name="connsiteY45" fmla="*/ 914400 h 1010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143799" h="1010653">
                  <a:moveTo>
                    <a:pt x="160421" y="914400"/>
                  </a:moveTo>
                  <a:lnTo>
                    <a:pt x="160421" y="914400"/>
                  </a:lnTo>
                  <a:cubicBezTo>
                    <a:pt x="176463" y="871621"/>
                    <a:pt x="201037" y="831130"/>
                    <a:pt x="208548" y="786064"/>
                  </a:cubicBezTo>
                  <a:cubicBezTo>
                    <a:pt x="212173" y="764316"/>
                    <a:pt x="196130" y="743643"/>
                    <a:pt x="192505" y="721895"/>
                  </a:cubicBezTo>
                  <a:cubicBezTo>
                    <a:pt x="165878" y="562136"/>
                    <a:pt x="204041" y="634926"/>
                    <a:pt x="144379" y="545432"/>
                  </a:cubicBezTo>
                  <a:cubicBezTo>
                    <a:pt x="136228" y="488377"/>
                    <a:pt x="143897" y="426700"/>
                    <a:pt x="96253" y="385011"/>
                  </a:cubicBezTo>
                  <a:cubicBezTo>
                    <a:pt x="67233" y="359619"/>
                    <a:pt x="0" y="320842"/>
                    <a:pt x="0" y="320842"/>
                  </a:cubicBezTo>
                  <a:cubicBezTo>
                    <a:pt x="16042" y="310147"/>
                    <a:pt x="28883" y="289961"/>
                    <a:pt x="48126" y="288758"/>
                  </a:cubicBezTo>
                  <a:cubicBezTo>
                    <a:pt x="117712" y="284409"/>
                    <a:pt x="189635" y="285646"/>
                    <a:pt x="256674" y="304800"/>
                  </a:cubicBezTo>
                  <a:cubicBezTo>
                    <a:pt x="272933" y="309446"/>
                    <a:pt x="265154" y="337802"/>
                    <a:pt x="272716" y="352927"/>
                  </a:cubicBezTo>
                  <a:cubicBezTo>
                    <a:pt x="281338" y="370172"/>
                    <a:pt x="296178" y="383808"/>
                    <a:pt x="304800" y="401053"/>
                  </a:cubicBezTo>
                  <a:cubicBezTo>
                    <a:pt x="312362" y="416178"/>
                    <a:pt x="314181" y="433636"/>
                    <a:pt x="320842" y="449179"/>
                  </a:cubicBezTo>
                  <a:cubicBezTo>
                    <a:pt x="330262" y="471160"/>
                    <a:pt x="342231" y="491958"/>
                    <a:pt x="352926" y="513348"/>
                  </a:cubicBezTo>
                  <a:cubicBezTo>
                    <a:pt x="358274" y="550779"/>
                    <a:pt x="347995" y="594181"/>
                    <a:pt x="368969" y="625642"/>
                  </a:cubicBezTo>
                  <a:cubicBezTo>
                    <a:pt x="381199" y="643987"/>
                    <a:pt x="383015" y="583431"/>
                    <a:pt x="385011" y="561474"/>
                  </a:cubicBezTo>
                  <a:cubicBezTo>
                    <a:pt x="393739" y="465469"/>
                    <a:pt x="392325" y="368721"/>
                    <a:pt x="401053" y="272716"/>
                  </a:cubicBezTo>
                  <a:cubicBezTo>
                    <a:pt x="403049" y="250759"/>
                    <a:pt x="407235" y="228268"/>
                    <a:pt x="417095" y="208548"/>
                  </a:cubicBezTo>
                  <a:cubicBezTo>
                    <a:pt x="429052" y="184634"/>
                    <a:pt x="449179" y="165769"/>
                    <a:pt x="465221" y="144379"/>
                  </a:cubicBezTo>
                  <a:cubicBezTo>
                    <a:pt x="468217" y="132393"/>
                    <a:pt x="487442" y="48523"/>
                    <a:pt x="497305" y="32085"/>
                  </a:cubicBezTo>
                  <a:cubicBezTo>
                    <a:pt x="505087" y="19115"/>
                    <a:pt x="518695" y="10695"/>
                    <a:pt x="529390" y="0"/>
                  </a:cubicBezTo>
                  <a:cubicBezTo>
                    <a:pt x="594221" y="194495"/>
                    <a:pt x="534312" y="-1914"/>
                    <a:pt x="577516" y="192506"/>
                  </a:cubicBezTo>
                  <a:cubicBezTo>
                    <a:pt x="581184" y="209013"/>
                    <a:pt x="589457" y="224227"/>
                    <a:pt x="593558" y="240632"/>
                  </a:cubicBezTo>
                  <a:cubicBezTo>
                    <a:pt x="600171" y="267084"/>
                    <a:pt x="603685" y="294225"/>
                    <a:pt x="609600" y="320842"/>
                  </a:cubicBezTo>
                  <a:cubicBezTo>
                    <a:pt x="614383" y="342365"/>
                    <a:pt x="620295" y="363621"/>
                    <a:pt x="625642" y="385011"/>
                  </a:cubicBezTo>
                  <a:cubicBezTo>
                    <a:pt x="630989" y="443832"/>
                    <a:pt x="634358" y="502867"/>
                    <a:pt x="641684" y="561474"/>
                  </a:cubicBezTo>
                  <a:cubicBezTo>
                    <a:pt x="645066" y="588530"/>
                    <a:pt x="652848" y="614858"/>
                    <a:pt x="657726" y="641685"/>
                  </a:cubicBezTo>
                  <a:cubicBezTo>
                    <a:pt x="698776" y="867457"/>
                    <a:pt x="650185" y="620014"/>
                    <a:pt x="689811" y="818148"/>
                  </a:cubicBezTo>
                  <a:cubicBezTo>
                    <a:pt x="705853" y="802106"/>
                    <a:pt x="725353" y="788898"/>
                    <a:pt x="737937" y="770021"/>
                  </a:cubicBezTo>
                  <a:cubicBezTo>
                    <a:pt x="747317" y="755951"/>
                    <a:pt x="749530" y="738209"/>
                    <a:pt x="753979" y="721895"/>
                  </a:cubicBezTo>
                  <a:cubicBezTo>
                    <a:pt x="765581" y="679353"/>
                    <a:pt x="770994" y="634999"/>
                    <a:pt x="786063" y="593558"/>
                  </a:cubicBezTo>
                  <a:cubicBezTo>
                    <a:pt x="792652" y="575439"/>
                    <a:pt x="807453" y="561474"/>
                    <a:pt x="818148" y="545432"/>
                  </a:cubicBezTo>
                  <a:cubicBezTo>
                    <a:pt x="828843" y="513348"/>
                    <a:pt x="833808" y="478743"/>
                    <a:pt x="850232" y="449179"/>
                  </a:cubicBezTo>
                  <a:cubicBezTo>
                    <a:pt x="861250" y="429347"/>
                    <a:pt x="884746" y="419203"/>
                    <a:pt x="898358" y="401053"/>
                  </a:cubicBezTo>
                  <a:cubicBezTo>
                    <a:pt x="917066" y="376109"/>
                    <a:pt x="928361" y="346214"/>
                    <a:pt x="946484" y="320842"/>
                  </a:cubicBezTo>
                  <a:cubicBezTo>
                    <a:pt x="955275" y="308534"/>
                    <a:pt x="969121" y="300568"/>
                    <a:pt x="978569" y="288758"/>
                  </a:cubicBezTo>
                  <a:cubicBezTo>
                    <a:pt x="1067913" y="177080"/>
                    <a:pt x="944451" y="306834"/>
                    <a:pt x="1058779" y="192506"/>
                  </a:cubicBezTo>
                  <a:cubicBezTo>
                    <a:pt x="1085516" y="197853"/>
                    <a:pt x="1133965" y="181749"/>
                    <a:pt x="1138990" y="208548"/>
                  </a:cubicBezTo>
                  <a:cubicBezTo>
                    <a:pt x="1155653" y="297418"/>
                    <a:pt x="1127753" y="428657"/>
                    <a:pt x="1074821" y="513348"/>
                  </a:cubicBezTo>
                  <a:cubicBezTo>
                    <a:pt x="1060651" y="536021"/>
                    <a:pt x="1042737" y="556127"/>
                    <a:pt x="1026695" y="577516"/>
                  </a:cubicBezTo>
                  <a:cubicBezTo>
                    <a:pt x="1021348" y="593558"/>
                    <a:pt x="1020482" y="611882"/>
                    <a:pt x="1010653" y="625642"/>
                  </a:cubicBezTo>
                  <a:cubicBezTo>
                    <a:pt x="993071" y="650257"/>
                    <a:pt x="946484" y="689811"/>
                    <a:pt x="946484" y="689811"/>
                  </a:cubicBezTo>
                  <a:cubicBezTo>
                    <a:pt x="941137" y="705853"/>
                    <a:pt x="938004" y="722812"/>
                    <a:pt x="930442" y="737937"/>
                  </a:cubicBezTo>
                  <a:cubicBezTo>
                    <a:pt x="913415" y="771992"/>
                    <a:pt x="849935" y="846593"/>
                    <a:pt x="834190" y="866274"/>
                  </a:cubicBezTo>
                  <a:cubicBezTo>
                    <a:pt x="828843" y="887663"/>
                    <a:pt x="825890" y="909798"/>
                    <a:pt x="818148" y="930442"/>
                  </a:cubicBezTo>
                  <a:cubicBezTo>
                    <a:pt x="783672" y="1022378"/>
                    <a:pt x="786063" y="965557"/>
                    <a:pt x="786063" y="1010653"/>
                  </a:cubicBezTo>
                  <a:lnTo>
                    <a:pt x="160421" y="91440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922484" y="3626481"/>
              <a:ext cx="1143799" cy="1010653"/>
            </a:xfrm>
            <a:custGeom>
              <a:avLst/>
              <a:gdLst>
                <a:gd name="connsiteX0" fmla="*/ 160421 w 1143799"/>
                <a:gd name="connsiteY0" fmla="*/ 914400 h 1010653"/>
                <a:gd name="connsiteX1" fmla="*/ 160421 w 1143799"/>
                <a:gd name="connsiteY1" fmla="*/ 914400 h 1010653"/>
                <a:gd name="connsiteX2" fmla="*/ 208548 w 1143799"/>
                <a:gd name="connsiteY2" fmla="*/ 786064 h 1010653"/>
                <a:gd name="connsiteX3" fmla="*/ 192505 w 1143799"/>
                <a:gd name="connsiteY3" fmla="*/ 721895 h 1010653"/>
                <a:gd name="connsiteX4" fmla="*/ 144379 w 1143799"/>
                <a:gd name="connsiteY4" fmla="*/ 545432 h 1010653"/>
                <a:gd name="connsiteX5" fmla="*/ 96253 w 1143799"/>
                <a:gd name="connsiteY5" fmla="*/ 385011 h 1010653"/>
                <a:gd name="connsiteX6" fmla="*/ 0 w 1143799"/>
                <a:gd name="connsiteY6" fmla="*/ 320842 h 1010653"/>
                <a:gd name="connsiteX7" fmla="*/ 48126 w 1143799"/>
                <a:gd name="connsiteY7" fmla="*/ 288758 h 1010653"/>
                <a:gd name="connsiteX8" fmla="*/ 256674 w 1143799"/>
                <a:gd name="connsiteY8" fmla="*/ 304800 h 1010653"/>
                <a:gd name="connsiteX9" fmla="*/ 272716 w 1143799"/>
                <a:gd name="connsiteY9" fmla="*/ 352927 h 1010653"/>
                <a:gd name="connsiteX10" fmla="*/ 304800 w 1143799"/>
                <a:gd name="connsiteY10" fmla="*/ 401053 h 1010653"/>
                <a:gd name="connsiteX11" fmla="*/ 320842 w 1143799"/>
                <a:gd name="connsiteY11" fmla="*/ 449179 h 1010653"/>
                <a:gd name="connsiteX12" fmla="*/ 352926 w 1143799"/>
                <a:gd name="connsiteY12" fmla="*/ 513348 h 1010653"/>
                <a:gd name="connsiteX13" fmla="*/ 368969 w 1143799"/>
                <a:gd name="connsiteY13" fmla="*/ 625642 h 1010653"/>
                <a:gd name="connsiteX14" fmla="*/ 385011 w 1143799"/>
                <a:gd name="connsiteY14" fmla="*/ 561474 h 1010653"/>
                <a:gd name="connsiteX15" fmla="*/ 401053 w 1143799"/>
                <a:gd name="connsiteY15" fmla="*/ 272716 h 1010653"/>
                <a:gd name="connsiteX16" fmla="*/ 417095 w 1143799"/>
                <a:gd name="connsiteY16" fmla="*/ 208548 h 1010653"/>
                <a:gd name="connsiteX17" fmla="*/ 465221 w 1143799"/>
                <a:gd name="connsiteY17" fmla="*/ 144379 h 1010653"/>
                <a:gd name="connsiteX18" fmla="*/ 497305 w 1143799"/>
                <a:gd name="connsiteY18" fmla="*/ 32085 h 1010653"/>
                <a:gd name="connsiteX19" fmla="*/ 529390 w 1143799"/>
                <a:gd name="connsiteY19" fmla="*/ 0 h 1010653"/>
                <a:gd name="connsiteX20" fmla="*/ 577516 w 1143799"/>
                <a:gd name="connsiteY20" fmla="*/ 192506 h 1010653"/>
                <a:gd name="connsiteX21" fmla="*/ 593558 w 1143799"/>
                <a:gd name="connsiteY21" fmla="*/ 240632 h 1010653"/>
                <a:gd name="connsiteX22" fmla="*/ 609600 w 1143799"/>
                <a:gd name="connsiteY22" fmla="*/ 320842 h 1010653"/>
                <a:gd name="connsiteX23" fmla="*/ 625642 w 1143799"/>
                <a:gd name="connsiteY23" fmla="*/ 385011 h 1010653"/>
                <a:gd name="connsiteX24" fmla="*/ 641684 w 1143799"/>
                <a:gd name="connsiteY24" fmla="*/ 561474 h 1010653"/>
                <a:gd name="connsiteX25" fmla="*/ 657726 w 1143799"/>
                <a:gd name="connsiteY25" fmla="*/ 641685 h 1010653"/>
                <a:gd name="connsiteX26" fmla="*/ 689811 w 1143799"/>
                <a:gd name="connsiteY26" fmla="*/ 818148 h 1010653"/>
                <a:gd name="connsiteX27" fmla="*/ 737937 w 1143799"/>
                <a:gd name="connsiteY27" fmla="*/ 770021 h 1010653"/>
                <a:gd name="connsiteX28" fmla="*/ 753979 w 1143799"/>
                <a:gd name="connsiteY28" fmla="*/ 721895 h 1010653"/>
                <a:gd name="connsiteX29" fmla="*/ 786063 w 1143799"/>
                <a:gd name="connsiteY29" fmla="*/ 593558 h 1010653"/>
                <a:gd name="connsiteX30" fmla="*/ 818148 w 1143799"/>
                <a:gd name="connsiteY30" fmla="*/ 545432 h 1010653"/>
                <a:gd name="connsiteX31" fmla="*/ 850232 w 1143799"/>
                <a:gd name="connsiteY31" fmla="*/ 449179 h 1010653"/>
                <a:gd name="connsiteX32" fmla="*/ 898358 w 1143799"/>
                <a:gd name="connsiteY32" fmla="*/ 401053 h 1010653"/>
                <a:gd name="connsiteX33" fmla="*/ 946484 w 1143799"/>
                <a:gd name="connsiteY33" fmla="*/ 320842 h 1010653"/>
                <a:gd name="connsiteX34" fmla="*/ 978569 w 1143799"/>
                <a:gd name="connsiteY34" fmla="*/ 288758 h 1010653"/>
                <a:gd name="connsiteX35" fmla="*/ 1058779 w 1143799"/>
                <a:gd name="connsiteY35" fmla="*/ 192506 h 1010653"/>
                <a:gd name="connsiteX36" fmla="*/ 1138990 w 1143799"/>
                <a:gd name="connsiteY36" fmla="*/ 208548 h 1010653"/>
                <a:gd name="connsiteX37" fmla="*/ 1074821 w 1143799"/>
                <a:gd name="connsiteY37" fmla="*/ 513348 h 1010653"/>
                <a:gd name="connsiteX38" fmla="*/ 1026695 w 1143799"/>
                <a:gd name="connsiteY38" fmla="*/ 577516 h 1010653"/>
                <a:gd name="connsiteX39" fmla="*/ 1010653 w 1143799"/>
                <a:gd name="connsiteY39" fmla="*/ 625642 h 1010653"/>
                <a:gd name="connsiteX40" fmla="*/ 946484 w 1143799"/>
                <a:gd name="connsiteY40" fmla="*/ 689811 h 1010653"/>
                <a:gd name="connsiteX41" fmla="*/ 930442 w 1143799"/>
                <a:gd name="connsiteY41" fmla="*/ 737937 h 1010653"/>
                <a:gd name="connsiteX42" fmla="*/ 834190 w 1143799"/>
                <a:gd name="connsiteY42" fmla="*/ 866274 h 1010653"/>
                <a:gd name="connsiteX43" fmla="*/ 818148 w 1143799"/>
                <a:gd name="connsiteY43" fmla="*/ 930442 h 1010653"/>
                <a:gd name="connsiteX44" fmla="*/ 786063 w 1143799"/>
                <a:gd name="connsiteY44" fmla="*/ 1010653 h 1010653"/>
                <a:gd name="connsiteX45" fmla="*/ 160421 w 1143799"/>
                <a:gd name="connsiteY45" fmla="*/ 914400 h 1010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143799" h="1010653">
                  <a:moveTo>
                    <a:pt x="160421" y="914400"/>
                  </a:moveTo>
                  <a:lnTo>
                    <a:pt x="160421" y="914400"/>
                  </a:lnTo>
                  <a:cubicBezTo>
                    <a:pt x="176463" y="871621"/>
                    <a:pt x="201037" y="831130"/>
                    <a:pt x="208548" y="786064"/>
                  </a:cubicBezTo>
                  <a:cubicBezTo>
                    <a:pt x="212173" y="764316"/>
                    <a:pt x="196130" y="743643"/>
                    <a:pt x="192505" y="721895"/>
                  </a:cubicBezTo>
                  <a:cubicBezTo>
                    <a:pt x="165878" y="562136"/>
                    <a:pt x="204041" y="634926"/>
                    <a:pt x="144379" y="545432"/>
                  </a:cubicBezTo>
                  <a:cubicBezTo>
                    <a:pt x="136228" y="488377"/>
                    <a:pt x="143897" y="426700"/>
                    <a:pt x="96253" y="385011"/>
                  </a:cubicBezTo>
                  <a:cubicBezTo>
                    <a:pt x="67233" y="359619"/>
                    <a:pt x="0" y="320842"/>
                    <a:pt x="0" y="320842"/>
                  </a:cubicBezTo>
                  <a:cubicBezTo>
                    <a:pt x="16042" y="310147"/>
                    <a:pt x="28883" y="289961"/>
                    <a:pt x="48126" y="288758"/>
                  </a:cubicBezTo>
                  <a:cubicBezTo>
                    <a:pt x="117712" y="284409"/>
                    <a:pt x="189635" y="285646"/>
                    <a:pt x="256674" y="304800"/>
                  </a:cubicBezTo>
                  <a:cubicBezTo>
                    <a:pt x="272933" y="309446"/>
                    <a:pt x="265154" y="337802"/>
                    <a:pt x="272716" y="352927"/>
                  </a:cubicBezTo>
                  <a:cubicBezTo>
                    <a:pt x="281338" y="370172"/>
                    <a:pt x="296178" y="383808"/>
                    <a:pt x="304800" y="401053"/>
                  </a:cubicBezTo>
                  <a:cubicBezTo>
                    <a:pt x="312362" y="416178"/>
                    <a:pt x="314181" y="433636"/>
                    <a:pt x="320842" y="449179"/>
                  </a:cubicBezTo>
                  <a:cubicBezTo>
                    <a:pt x="330262" y="471160"/>
                    <a:pt x="342231" y="491958"/>
                    <a:pt x="352926" y="513348"/>
                  </a:cubicBezTo>
                  <a:cubicBezTo>
                    <a:pt x="358274" y="550779"/>
                    <a:pt x="347995" y="594181"/>
                    <a:pt x="368969" y="625642"/>
                  </a:cubicBezTo>
                  <a:cubicBezTo>
                    <a:pt x="381199" y="643987"/>
                    <a:pt x="383015" y="583431"/>
                    <a:pt x="385011" y="561474"/>
                  </a:cubicBezTo>
                  <a:cubicBezTo>
                    <a:pt x="393739" y="465469"/>
                    <a:pt x="392325" y="368721"/>
                    <a:pt x="401053" y="272716"/>
                  </a:cubicBezTo>
                  <a:cubicBezTo>
                    <a:pt x="403049" y="250759"/>
                    <a:pt x="407235" y="228268"/>
                    <a:pt x="417095" y="208548"/>
                  </a:cubicBezTo>
                  <a:cubicBezTo>
                    <a:pt x="429052" y="184634"/>
                    <a:pt x="449179" y="165769"/>
                    <a:pt x="465221" y="144379"/>
                  </a:cubicBezTo>
                  <a:cubicBezTo>
                    <a:pt x="468217" y="132393"/>
                    <a:pt x="487442" y="48523"/>
                    <a:pt x="497305" y="32085"/>
                  </a:cubicBezTo>
                  <a:cubicBezTo>
                    <a:pt x="505087" y="19115"/>
                    <a:pt x="518695" y="10695"/>
                    <a:pt x="529390" y="0"/>
                  </a:cubicBezTo>
                  <a:cubicBezTo>
                    <a:pt x="594221" y="194495"/>
                    <a:pt x="534312" y="-1914"/>
                    <a:pt x="577516" y="192506"/>
                  </a:cubicBezTo>
                  <a:cubicBezTo>
                    <a:pt x="581184" y="209013"/>
                    <a:pt x="589457" y="224227"/>
                    <a:pt x="593558" y="240632"/>
                  </a:cubicBezTo>
                  <a:cubicBezTo>
                    <a:pt x="600171" y="267084"/>
                    <a:pt x="603685" y="294225"/>
                    <a:pt x="609600" y="320842"/>
                  </a:cubicBezTo>
                  <a:cubicBezTo>
                    <a:pt x="614383" y="342365"/>
                    <a:pt x="620295" y="363621"/>
                    <a:pt x="625642" y="385011"/>
                  </a:cubicBezTo>
                  <a:cubicBezTo>
                    <a:pt x="630989" y="443832"/>
                    <a:pt x="634358" y="502867"/>
                    <a:pt x="641684" y="561474"/>
                  </a:cubicBezTo>
                  <a:cubicBezTo>
                    <a:pt x="645066" y="588530"/>
                    <a:pt x="652848" y="614858"/>
                    <a:pt x="657726" y="641685"/>
                  </a:cubicBezTo>
                  <a:cubicBezTo>
                    <a:pt x="698776" y="867457"/>
                    <a:pt x="650185" y="620014"/>
                    <a:pt x="689811" y="818148"/>
                  </a:cubicBezTo>
                  <a:cubicBezTo>
                    <a:pt x="705853" y="802106"/>
                    <a:pt x="725353" y="788898"/>
                    <a:pt x="737937" y="770021"/>
                  </a:cubicBezTo>
                  <a:cubicBezTo>
                    <a:pt x="747317" y="755951"/>
                    <a:pt x="749530" y="738209"/>
                    <a:pt x="753979" y="721895"/>
                  </a:cubicBezTo>
                  <a:cubicBezTo>
                    <a:pt x="765581" y="679353"/>
                    <a:pt x="770994" y="634999"/>
                    <a:pt x="786063" y="593558"/>
                  </a:cubicBezTo>
                  <a:cubicBezTo>
                    <a:pt x="792652" y="575439"/>
                    <a:pt x="807453" y="561474"/>
                    <a:pt x="818148" y="545432"/>
                  </a:cubicBezTo>
                  <a:cubicBezTo>
                    <a:pt x="828843" y="513348"/>
                    <a:pt x="833808" y="478743"/>
                    <a:pt x="850232" y="449179"/>
                  </a:cubicBezTo>
                  <a:cubicBezTo>
                    <a:pt x="861250" y="429347"/>
                    <a:pt x="884746" y="419203"/>
                    <a:pt x="898358" y="401053"/>
                  </a:cubicBezTo>
                  <a:cubicBezTo>
                    <a:pt x="917066" y="376109"/>
                    <a:pt x="928361" y="346214"/>
                    <a:pt x="946484" y="320842"/>
                  </a:cubicBezTo>
                  <a:cubicBezTo>
                    <a:pt x="955275" y="308534"/>
                    <a:pt x="969121" y="300568"/>
                    <a:pt x="978569" y="288758"/>
                  </a:cubicBezTo>
                  <a:cubicBezTo>
                    <a:pt x="1067913" y="177080"/>
                    <a:pt x="944451" y="306834"/>
                    <a:pt x="1058779" y="192506"/>
                  </a:cubicBezTo>
                  <a:cubicBezTo>
                    <a:pt x="1085516" y="197853"/>
                    <a:pt x="1133965" y="181749"/>
                    <a:pt x="1138990" y="208548"/>
                  </a:cubicBezTo>
                  <a:cubicBezTo>
                    <a:pt x="1155653" y="297418"/>
                    <a:pt x="1127753" y="428657"/>
                    <a:pt x="1074821" y="513348"/>
                  </a:cubicBezTo>
                  <a:cubicBezTo>
                    <a:pt x="1060651" y="536021"/>
                    <a:pt x="1042737" y="556127"/>
                    <a:pt x="1026695" y="577516"/>
                  </a:cubicBezTo>
                  <a:cubicBezTo>
                    <a:pt x="1021348" y="593558"/>
                    <a:pt x="1020482" y="611882"/>
                    <a:pt x="1010653" y="625642"/>
                  </a:cubicBezTo>
                  <a:cubicBezTo>
                    <a:pt x="993071" y="650257"/>
                    <a:pt x="946484" y="689811"/>
                    <a:pt x="946484" y="689811"/>
                  </a:cubicBezTo>
                  <a:cubicBezTo>
                    <a:pt x="941137" y="705853"/>
                    <a:pt x="938004" y="722812"/>
                    <a:pt x="930442" y="737937"/>
                  </a:cubicBezTo>
                  <a:cubicBezTo>
                    <a:pt x="913415" y="771992"/>
                    <a:pt x="849935" y="846593"/>
                    <a:pt x="834190" y="866274"/>
                  </a:cubicBezTo>
                  <a:cubicBezTo>
                    <a:pt x="828843" y="887663"/>
                    <a:pt x="825890" y="909798"/>
                    <a:pt x="818148" y="930442"/>
                  </a:cubicBezTo>
                  <a:cubicBezTo>
                    <a:pt x="783672" y="1022378"/>
                    <a:pt x="786063" y="965557"/>
                    <a:pt x="786063" y="1010653"/>
                  </a:cubicBezTo>
                  <a:lnTo>
                    <a:pt x="160421" y="91440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Oval 3"/>
          <p:cNvSpPr/>
          <p:nvPr/>
        </p:nvSpPr>
        <p:spPr>
          <a:xfrm>
            <a:off x="6404257" y="-553522"/>
            <a:ext cx="3472405" cy="2766349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74000">
                <a:srgbClr val="F2FCA6"/>
              </a:gs>
              <a:gs pos="83000">
                <a:srgbClr val="F6F8AA"/>
              </a:gs>
              <a:gs pos="100000">
                <a:schemeClr val="accent4"/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34891" y="446629"/>
            <a:ext cx="83455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Macroscale</a:t>
            </a:r>
            <a:r>
              <a:rPr lang="en-US" sz="3600" dirty="0"/>
              <a:t> Solar-Induced Thermal Stresses</a:t>
            </a:r>
          </a:p>
        </p:txBody>
      </p:sp>
      <p:pic>
        <p:nvPicPr>
          <p:cNvPr id="15" name="Picture 2" descr="burntrockUnit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3681" y="121165"/>
            <a:ext cx="9144000" cy="665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837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3952" y="-208344"/>
            <a:ext cx="11340348" cy="850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18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3992" y="-133393"/>
            <a:ext cx="11340348" cy="85052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1658" y="307702"/>
            <a:ext cx="8615627" cy="1754326"/>
          </a:xfrm>
          <a:prstGeom prst="rect">
            <a:avLst/>
          </a:prstGeom>
          <a:solidFill>
            <a:srgbClr val="99FF99">
              <a:alpha val="51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600" dirty="0"/>
              <a:t>New Perspectives on Mechanical Weathering</a:t>
            </a:r>
          </a:p>
          <a:p>
            <a:pPr algn="ctr"/>
            <a:r>
              <a:rPr lang="en-US" sz="3600" dirty="0"/>
              <a:t> and Sediment Production</a:t>
            </a:r>
          </a:p>
          <a:p>
            <a:pPr algn="ctr"/>
            <a:r>
              <a:rPr lang="en-US" sz="3600" dirty="0"/>
              <a:t> through Fracture Mechanics</a:t>
            </a:r>
          </a:p>
        </p:txBody>
      </p:sp>
    </p:spTree>
    <p:extLst>
      <p:ext uri="{BB962C8B-B14F-4D97-AF65-F5344CB8AC3E}">
        <p14:creationId xmlns:p14="http://schemas.microsoft.com/office/powerpoint/2010/main" val="164906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3992" y="-133393"/>
            <a:ext cx="11340348" cy="85052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1658" y="307702"/>
            <a:ext cx="8615628" cy="2862322"/>
          </a:xfrm>
          <a:prstGeom prst="rect">
            <a:avLst/>
          </a:prstGeom>
          <a:solidFill>
            <a:srgbClr val="99FF99">
              <a:alpha val="51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600" dirty="0"/>
              <a:t>New Perspectives on Mechanical Weathering</a:t>
            </a:r>
          </a:p>
          <a:p>
            <a:pPr algn="ctr"/>
            <a:r>
              <a:rPr lang="en-US" sz="3600" dirty="0"/>
              <a:t> and Sediment Production</a:t>
            </a:r>
          </a:p>
          <a:p>
            <a:pPr algn="ctr"/>
            <a:r>
              <a:rPr lang="en-US" sz="3600" dirty="0"/>
              <a:t> through Fracture Mechanics</a:t>
            </a:r>
          </a:p>
          <a:p>
            <a:pPr algn="ctr"/>
            <a:endParaRPr lang="en-US" sz="3600" dirty="0"/>
          </a:p>
          <a:p>
            <a:pPr algn="ctr"/>
            <a:r>
              <a:rPr lang="en-US" sz="3600" dirty="0" smtClean="0"/>
              <a:t>FRACTURE MECHANICS PRIMER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87544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3992" y="-133393"/>
            <a:ext cx="11340348" cy="85052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1658" y="307702"/>
            <a:ext cx="8615628" cy="4524315"/>
          </a:xfrm>
          <a:prstGeom prst="rect">
            <a:avLst/>
          </a:prstGeom>
          <a:solidFill>
            <a:srgbClr val="99FF99">
              <a:alpha val="51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600" dirty="0"/>
              <a:t>New Perspectives on Mechanical Weathering</a:t>
            </a:r>
          </a:p>
          <a:p>
            <a:pPr algn="ctr"/>
            <a:r>
              <a:rPr lang="en-US" sz="3600" dirty="0"/>
              <a:t> and Sediment Production</a:t>
            </a:r>
          </a:p>
          <a:p>
            <a:pPr algn="ctr"/>
            <a:r>
              <a:rPr lang="en-US" sz="3600" dirty="0"/>
              <a:t> through Fracture Mechanics</a:t>
            </a:r>
          </a:p>
          <a:p>
            <a:pPr algn="ctr"/>
            <a:endParaRPr lang="en-US" sz="3600" dirty="0"/>
          </a:p>
          <a:p>
            <a:pPr algn="ctr"/>
            <a:r>
              <a:rPr lang="en-US" sz="3600" dirty="0" smtClean="0"/>
              <a:t>FRACTURE MECHANICS PRIMER</a:t>
            </a:r>
            <a:endParaRPr lang="en-US" sz="3600" dirty="0"/>
          </a:p>
          <a:p>
            <a:pPr algn="ctr"/>
            <a:endParaRPr lang="en-US" sz="3600" dirty="0"/>
          </a:p>
          <a:p>
            <a:pPr algn="ctr"/>
            <a:r>
              <a:rPr lang="en-US" sz="3600" dirty="0"/>
              <a:t>Some f</a:t>
            </a:r>
            <a:r>
              <a:rPr lang="en-US" sz="3600" dirty="0" smtClean="0"/>
              <a:t>ood </a:t>
            </a:r>
            <a:r>
              <a:rPr lang="en-US" sz="3600" dirty="0"/>
              <a:t>(</a:t>
            </a:r>
            <a:r>
              <a:rPr lang="en-US" sz="3600" dirty="0" smtClean="0"/>
              <a:t>cracks?) </a:t>
            </a:r>
            <a:r>
              <a:rPr lang="en-US" sz="3600" dirty="0"/>
              <a:t>for </a:t>
            </a:r>
            <a:r>
              <a:rPr lang="en-US" sz="3600" dirty="0" smtClean="0"/>
              <a:t>thought</a:t>
            </a:r>
          </a:p>
          <a:p>
            <a:pPr algn="ctr"/>
            <a:r>
              <a:rPr lang="en-US" sz="3600" dirty="0" smtClean="0"/>
              <a:t>insights into sediment size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321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13433</TotalTime>
  <Words>1477</Words>
  <Application>Microsoft Office PowerPoint</Application>
  <PresentationFormat>On-screen Show (4:3)</PresentationFormat>
  <Paragraphs>299</Paragraphs>
  <Slides>53</Slides>
  <Notes>33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0" baseType="lpstr">
      <vt:lpstr>Arial</vt:lpstr>
      <vt:lpstr>Calibri</vt:lpstr>
      <vt:lpstr>Calibri Light</vt:lpstr>
      <vt:lpstr>Calibri-Bold</vt:lpstr>
      <vt:lpstr>Cambria Math</vt:lpstr>
      <vt:lpstr>Office Theme</vt:lpstr>
      <vt:lpstr>Photo Editor Photo</vt:lpstr>
      <vt:lpstr> EP34A-01: Exploring How Weathering Related Stresses and Subcritical Crack Growth May Influence the Size of Sediment Produced From Different Rock Types. (Invited)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Modeling Subcritical Crack Growth Classically by Paris’ Law (cyclic loads) and Charles’ Law (static loads)  </vt:lpstr>
      <vt:lpstr>Fracture spacing influenced by 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Modeling Subcritical Crack Growth under different environmental conditions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Modeling Subcritical Crack Growth under different environmental conditions  </vt:lpstr>
      <vt:lpstr>PowerPoint Presentation</vt:lpstr>
      <vt:lpstr>  Modeling Subcritical Crack Growth due to intergranular thermal stresses (Eppes &amp; Keanini, in preparation)</vt:lpstr>
      <vt:lpstr>  Modeling Crack Growth in Granite due to intergranular thermal stresses (Eppes &amp; Keanini, in preparation)</vt:lpstr>
      <vt:lpstr>  Modeling Crack Growth in Granite due to intergranular thermal stresses (Eppes &amp; Keanini, in preparation)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UNC Charlotte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EP34A-01: Exploring How Weathering Related Stresses and Subcritical Crack Growth May Influence the Size of Sediment Produced From Different Rock Types. (Invited)</dc:title>
  <dc:creator>Eppes, Missy</dc:creator>
  <cp:lastModifiedBy>Russ Keanini</cp:lastModifiedBy>
  <cp:revision>67</cp:revision>
  <dcterms:created xsi:type="dcterms:W3CDTF">2016-11-17T15:27:16Z</dcterms:created>
  <dcterms:modified xsi:type="dcterms:W3CDTF">2016-12-20T10:44:39Z</dcterms:modified>
</cp:coreProperties>
</file>